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4" r:id="rId4"/>
    <p:sldMasterId id="2147483753" r:id="rId5"/>
  </p:sldMasterIdLst>
  <p:notesMasterIdLst>
    <p:notesMasterId r:id="rId24"/>
  </p:notesMasterIdLst>
  <p:handoutMasterIdLst>
    <p:handoutMasterId r:id="rId25"/>
  </p:handoutMasterIdLst>
  <p:sldIdLst>
    <p:sldId id="961" r:id="rId6"/>
    <p:sldId id="715" r:id="rId7"/>
    <p:sldId id="932" r:id="rId8"/>
    <p:sldId id="887" r:id="rId9"/>
    <p:sldId id="962" r:id="rId10"/>
    <p:sldId id="963" r:id="rId11"/>
    <p:sldId id="964" r:id="rId12"/>
    <p:sldId id="965" r:id="rId13"/>
    <p:sldId id="966" r:id="rId14"/>
    <p:sldId id="967" r:id="rId15"/>
    <p:sldId id="968" r:id="rId16"/>
    <p:sldId id="969" r:id="rId17"/>
    <p:sldId id="970" r:id="rId18"/>
    <p:sldId id="971" r:id="rId19"/>
    <p:sldId id="972" r:id="rId20"/>
    <p:sldId id="973" r:id="rId21"/>
    <p:sldId id="974" r:id="rId22"/>
    <p:sldId id="975" r:id="rId23"/>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7ECF5"/>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CCF7BE-FE73-4ABC-A2CB-C554DE0C801A}" v="8" dt="2026-04-20T10:22:14.7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63565" autoAdjust="0"/>
  </p:normalViewPr>
  <p:slideViewPr>
    <p:cSldViewPr snapToGrid="0" snapToObjects="1">
      <p:cViewPr varScale="1">
        <p:scale>
          <a:sx n="79" d="100"/>
          <a:sy n="79" d="100"/>
        </p:scale>
        <p:origin x="730" y="7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79A589F9-51BC-4849-BD83-2C52D06BCDDA}"/>
    <pc:docChg chg="undo redo custSel addSld delSld modSld modMainMaster">
      <pc:chgData name="Lucas, Tania" userId="232b37cb-a817-446c-b5f8-6c2be3ba9e7b" providerId="ADAL" clId="{79A589F9-51BC-4849-BD83-2C52D06BCDDA}" dt="2026-04-20T10:24:43.697" v="776" actId="1076"/>
      <pc:docMkLst>
        <pc:docMk/>
      </pc:docMkLst>
      <pc:sldChg chg="addSp delSp modSp mod">
        <pc:chgData name="Lucas, Tania" userId="232b37cb-a817-446c-b5f8-6c2be3ba9e7b" providerId="ADAL" clId="{79A589F9-51BC-4849-BD83-2C52D06BCDDA}" dt="2026-04-02T14:21:31.787" v="7" actId="14100"/>
        <pc:sldMkLst>
          <pc:docMk/>
          <pc:sldMk cId="1643471483" sldId="715"/>
        </pc:sldMkLst>
        <pc:spChg chg="mod">
          <ac:chgData name="Lucas, Tania" userId="232b37cb-a817-446c-b5f8-6c2be3ba9e7b" providerId="ADAL" clId="{79A589F9-51BC-4849-BD83-2C52D06BCDDA}" dt="2026-04-02T14:17:48.824" v="3" actId="20577"/>
          <ac:spMkLst>
            <pc:docMk/>
            <pc:sldMk cId="1643471483" sldId="715"/>
            <ac:spMk id="4" creationId="{E7384A3C-886A-B111-B0D2-BCC6FEA3CF8D}"/>
          </ac:spMkLst>
        </pc:spChg>
        <pc:picChg chg="add mod">
          <ac:chgData name="Lucas, Tania" userId="232b37cb-a817-446c-b5f8-6c2be3ba9e7b" providerId="ADAL" clId="{79A589F9-51BC-4849-BD83-2C52D06BCDDA}" dt="2026-04-02T14:21:31.787" v="7" actId="14100"/>
          <ac:picMkLst>
            <pc:docMk/>
            <pc:sldMk cId="1643471483" sldId="715"/>
            <ac:picMk id="6" creationId="{D8D234C0-91C4-228F-1834-2C0E8E60BB92}"/>
          </ac:picMkLst>
        </pc:picChg>
      </pc:sldChg>
      <pc:sldChg chg="addSp delSp modSp mod">
        <pc:chgData name="Lucas, Tania" userId="232b37cb-a817-446c-b5f8-6c2be3ba9e7b" providerId="ADAL" clId="{79A589F9-51BC-4849-BD83-2C52D06BCDDA}" dt="2026-04-14T12:52:07.998" v="693" actId="14100"/>
        <pc:sldMkLst>
          <pc:docMk/>
          <pc:sldMk cId="4189812219" sldId="887"/>
        </pc:sldMkLst>
        <pc:spChg chg="add mod">
          <ac:chgData name="Lucas, Tania" userId="232b37cb-a817-446c-b5f8-6c2be3ba9e7b" providerId="ADAL" clId="{79A589F9-51BC-4849-BD83-2C52D06BCDDA}" dt="2026-04-13T14:07:37.424" v="591" actId="20577"/>
          <ac:spMkLst>
            <pc:docMk/>
            <pc:sldMk cId="4189812219" sldId="887"/>
            <ac:spMk id="2" creationId="{9FBC9E6E-9E4A-4373-5015-B87716CAF9CE}"/>
          </ac:spMkLst>
        </pc:spChg>
        <pc:spChg chg="mod">
          <ac:chgData name="Lucas, Tania" userId="232b37cb-a817-446c-b5f8-6c2be3ba9e7b" providerId="ADAL" clId="{79A589F9-51BC-4849-BD83-2C52D06BCDDA}" dt="2026-04-14T12:52:03.055" v="692" actId="14100"/>
          <ac:spMkLst>
            <pc:docMk/>
            <pc:sldMk cId="4189812219" sldId="887"/>
            <ac:spMk id="4" creationId="{C18BCF2F-D76F-442B-AE71-15AEDBAE1B5D}"/>
          </ac:spMkLst>
        </pc:spChg>
        <pc:spChg chg="mod">
          <ac:chgData name="Lucas, Tania" userId="232b37cb-a817-446c-b5f8-6c2be3ba9e7b" providerId="ADAL" clId="{79A589F9-51BC-4849-BD83-2C52D06BCDDA}" dt="2026-04-14T12:52:07.998" v="693" actId="14100"/>
          <ac:spMkLst>
            <pc:docMk/>
            <pc:sldMk cId="4189812219" sldId="887"/>
            <ac:spMk id="12" creationId="{EBAF1CAC-3423-4CF1-B63B-6DDA4ABA5CAE}"/>
          </ac:spMkLst>
        </pc:spChg>
        <pc:spChg chg="mod">
          <ac:chgData name="Lucas, Tania" userId="232b37cb-a817-446c-b5f8-6c2be3ba9e7b" providerId="ADAL" clId="{79A589F9-51BC-4849-BD83-2C52D06BCDDA}" dt="2026-04-02T14:30:59.581" v="17" actId="20577"/>
          <ac:spMkLst>
            <pc:docMk/>
            <pc:sldMk cId="4189812219" sldId="887"/>
            <ac:spMk id="13" creationId="{2417EEE8-2744-4E6B-9672-164EA74542FC}"/>
          </ac:spMkLst>
        </pc:spChg>
      </pc:sldChg>
      <pc:sldChg chg="addSp delSp modSp mod">
        <pc:chgData name="Lucas, Tania" userId="232b37cb-a817-446c-b5f8-6c2be3ba9e7b" providerId="ADAL" clId="{79A589F9-51BC-4849-BD83-2C52D06BCDDA}" dt="2026-04-14T12:51:41.128" v="690" actId="13926"/>
        <pc:sldMkLst>
          <pc:docMk/>
          <pc:sldMk cId="2598962439" sldId="932"/>
        </pc:sldMkLst>
        <pc:spChg chg="mod">
          <ac:chgData name="Lucas, Tania" userId="232b37cb-a817-446c-b5f8-6c2be3ba9e7b" providerId="ADAL" clId="{79A589F9-51BC-4849-BD83-2C52D06BCDDA}" dt="2026-04-02T14:29:29.980" v="14" actId="20577"/>
          <ac:spMkLst>
            <pc:docMk/>
            <pc:sldMk cId="2598962439" sldId="932"/>
            <ac:spMk id="5" creationId="{FC99A714-C5E9-01FD-1DA8-3F54590724E0}"/>
          </ac:spMkLst>
        </pc:spChg>
        <pc:spChg chg="mod">
          <ac:chgData name="Lucas, Tania" userId="232b37cb-a817-446c-b5f8-6c2be3ba9e7b" providerId="ADAL" clId="{79A589F9-51BC-4849-BD83-2C52D06BCDDA}" dt="2026-04-14T12:51:41.128" v="690" actId="13926"/>
          <ac:spMkLst>
            <pc:docMk/>
            <pc:sldMk cId="2598962439" sldId="932"/>
            <ac:spMk id="12" creationId="{1320BA71-5EAB-C9AE-0367-5A18643CF5DA}"/>
          </ac:spMkLst>
        </pc:spChg>
        <pc:spChg chg="add mod">
          <ac:chgData name="Lucas, Tania" userId="232b37cb-a817-446c-b5f8-6c2be3ba9e7b" providerId="ADAL" clId="{79A589F9-51BC-4849-BD83-2C52D06BCDDA}" dt="2026-04-02T15:06:31.136" v="225" actId="1076"/>
          <ac:spMkLst>
            <pc:docMk/>
            <pc:sldMk cId="2598962439" sldId="932"/>
            <ac:spMk id="16" creationId="{A5CFEFA4-4B0E-B34A-2B94-4732D22B6E1B}"/>
          </ac:spMkLst>
        </pc:spChg>
        <pc:spChg chg="add mod">
          <ac:chgData name="Lucas, Tania" userId="232b37cb-a817-446c-b5f8-6c2be3ba9e7b" providerId="ADAL" clId="{79A589F9-51BC-4849-BD83-2C52D06BCDDA}" dt="2026-04-02T15:06:10.766" v="222" actId="14100"/>
          <ac:spMkLst>
            <pc:docMk/>
            <pc:sldMk cId="2598962439" sldId="932"/>
            <ac:spMk id="18" creationId="{36867EC4-5045-CC6D-D62D-85CD76F293E4}"/>
          </ac:spMkLst>
        </pc:spChg>
        <pc:picChg chg="add mod">
          <ac:chgData name="Lucas, Tania" userId="232b37cb-a817-446c-b5f8-6c2be3ba9e7b" providerId="ADAL" clId="{79A589F9-51BC-4849-BD83-2C52D06BCDDA}" dt="2026-04-02T14:59:27.226" v="137" actId="14100"/>
          <ac:picMkLst>
            <pc:docMk/>
            <pc:sldMk cId="2598962439" sldId="932"/>
            <ac:picMk id="8" creationId="{566CAEA8-955E-738F-06BD-361F36F008D8}"/>
          </ac:picMkLst>
        </pc:picChg>
      </pc:sldChg>
      <pc:sldChg chg="addSp modSp mod">
        <pc:chgData name="Lucas, Tania" userId="232b37cb-a817-446c-b5f8-6c2be3ba9e7b" providerId="ADAL" clId="{79A589F9-51BC-4849-BD83-2C52D06BCDDA}" dt="2026-04-20T10:24:43.697" v="776" actId="1076"/>
        <pc:sldMkLst>
          <pc:docMk/>
          <pc:sldMk cId="2278672644" sldId="961"/>
        </pc:sldMkLst>
        <pc:spChg chg="mod">
          <ac:chgData name="Lucas, Tania" userId="232b37cb-a817-446c-b5f8-6c2be3ba9e7b" providerId="ADAL" clId="{79A589F9-51BC-4849-BD83-2C52D06BCDDA}" dt="2026-04-02T14:27:33.096" v="9" actId="20577"/>
          <ac:spMkLst>
            <pc:docMk/>
            <pc:sldMk cId="2278672644" sldId="961"/>
            <ac:spMk id="7" creationId="{FAFB38ED-F7B4-4CC0-B42C-3224332C89FD}"/>
          </ac:spMkLst>
        </pc:spChg>
        <pc:picChg chg="add mod">
          <ac:chgData name="Lucas, Tania" userId="232b37cb-a817-446c-b5f8-6c2be3ba9e7b" providerId="ADAL" clId="{79A589F9-51BC-4849-BD83-2C52D06BCDDA}" dt="2026-04-20T10:24:43.697" v="776" actId="1076"/>
          <ac:picMkLst>
            <pc:docMk/>
            <pc:sldMk cId="2278672644" sldId="961"/>
            <ac:picMk id="6" creationId="{BD979B9E-D788-D5AE-DB62-EB08A8C0CC0D}"/>
          </ac:picMkLst>
        </pc:picChg>
        <pc:cxnChg chg="add mod">
          <ac:chgData name="Lucas, Tania" userId="232b37cb-a817-446c-b5f8-6c2be3ba9e7b" providerId="ADAL" clId="{79A589F9-51BC-4849-BD83-2C52D06BCDDA}" dt="2026-04-20T10:23:30.250" v="773" actId="208"/>
          <ac:cxnSpMkLst>
            <pc:docMk/>
            <pc:sldMk cId="2278672644" sldId="961"/>
            <ac:cxnSpMk id="4" creationId="{AFA14D82-6EC5-1EED-0E04-5C6E2E7A5862}"/>
          </ac:cxnSpMkLst>
        </pc:cxnChg>
      </pc:sldChg>
      <pc:sldChg chg="addSp modSp add mod">
        <pc:chgData name="Lucas, Tania" userId="232b37cb-a817-446c-b5f8-6c2be3ba9e7b" providerId="ADAL" clId="{79A589F9-51BC-4849-BD83-2C52D06BCDDA}" dt="2026-04-14T12:52:19.519" v="694" actId="13926"/>
        <pc:sldMkLst>
          <pc:docMk/>
          <pc:sldMk cId="3418380848" sldId="962"/>
        </pc:sldMkLst>
        <pc:spChg chg="add mod">
          <ac:chgData name="Lucas, Tania" userId="232b37cb-a817-446c-b5f8-6c2be3ba9e7b" providerId="ADAL" clId="{79A589F9-51BC-4849-BD83-2C52D06BCDDA}" dt="2026-04-02T15:14:00.737" v="278" actId="1076"/>
          <ac:spMkLst>
            <pc:docMk/>
            <pc:sldMk cId="3418380848" sldId="962"/>
            <ac:spMk id="4" creationId="{30352BC3-57C9-CE28-5A4A-3993D609F728}"/>
          </ac:spMkLst>
        </pc:spChg>
        <pc:spChg chg="mod">
          <ac:chgData name="Lucas, Tania" userId="232b37cb-a817-446c-b5f8-6c2be3ba9e7b" providerId="ADAL" clId="{79A589F9-51BC-4849-BD83-2C52D06BCDDA}" dt="2026-04-02T14:32:36.840" v="33" actId="20577"/>
          <ac:spMkLst>
            <pc:docMk/>
            <pc:sldMk cId="3418380848" sldId="962"/>
            <ac:spMk id="5" creationId="{6BD0A876-DD63-8E75-6D75-C0613742A5F3}"/>
          </ac:spMkLst>
        </pc:spChg>
        <pc:spChg chg="add mod">
          <ac:chgData name="Lucas, Tania" userId="232b37cb-a817-446c-b5f8-6c2be3ba9e7b" providerId="ADAL" clId="{79A589F9-51BC-4849-BD83-2C52D06BCDDA}" dt="2026-04-02T15:15:10.825" v="285" actId="255"/>
          <ac:spMkLst>
            <pc:docMk/>
            <pc:sldMk cId="3418380848" sldId="962"/>
            <ac:spMk id="7" creationId="{AEB27B59-9377-0280-7BFA-D6CE54540DF1}"/>
          </ac:spMkLst>
        </pc:spChg>
        <pc:spChg chg="mod">
          <ac:chgData name="Lucas, Tania" userId="232b37cb-a817-446c-b5f8-6c2be3ba9e7b" providerId="ADAL" clId="{79A589F9-51BC-4849-BD83-2C52D06BCDDA}" dt="2026-04-14T12:52:19.519" v="694" actId="13926"/>
          <ac:spMkLst>
            <pc:docMk/>
            <pc:sldMk cId="3418380848" sldId="962"/>
            <ac:spMk id="12" creationId="{0A8D5C61-3860-2A40-8B7B-564D6D79FC68}"/>
          </ac:spMkLst>
        </pc:spChg>
        <pc:picChg chg="add mod">
          <ac:chgData name="Lucas, Tania" userId="232b37cb-a817-446c-b5f8-6c2be3ba9e7b" providerId="ADAL" clId="{79A589F9-51BC-4849-BD83-2C52D06BCDDA}" dt="2026-04-02T14:55:34.862" v="119" actId="14100"/>
          <ac:picMkLst>
            <pc:docMk/>
            <pc:sldMk cId="3418380848" sldId="962"/>
            <ac:picMk id="3" creationId="{249273FD-3E7A-9B35-4DA5-B8F0D579D1D4}"/>
          </ac:picMkLst>
        </pc:picChg>
      </pc:sldChg>
      <pc:sldChg chg="addSp modSp add mod">
        <pc:chgData name="Lucas, Tania" userId="232b37cb-a817-446c-b5f8-6c2be3ba9e7b" providerId="ADAL" clId="{79A589F9-51BC-4849-BD83-2C52D06BCDDA}" dt="2026-04-14T12:52:53.446" v="697" actId="14100"/>
        <pc:sldMkLst>
          <pc:docMk/>
          <pc:sldMk cId="1943122791" sldId="963"/>
        </pc:sldMkLst>
        <pc:spChg chg="add mod">
          <ac:chgData name="Lucas, Tania" userId="232b37cb-a817-446c-b5f8-6c2be3ba9e7b" providerId="ADAL" clId="{79A589F9-51BC-4849-BD83-2C52D06BCDDA}" dt="2026-04-13T14:02:21.462" v="580"/>
          <ac:spMkLst>
            <pc:docMk/>
            <pc:sldMk cId="1943122791" sldId="963"/>
            <ac:spMk id="2" creationId="{0898FE96-628E-222F-E1D0-B486256C743B}"/>
          </ac:spMkLst>
        </pc:spChg>
        <pc:spChg chg="mod">
          <ac:chgData name="Lucas, Tania" userId="232b37cb-a817-446c-b5f8-6c2be3ba9e7b" providerId="ADAL" clId="{79A589F9-51BC-4849-BD83-2C52D06BCDDA}" dt="2026-04-14T12:52:45.504" v="696" actId="14100"/>
          <ac:spMkLst>
            <pc:docMk/>
            <pc:sldMk cId="1943122791" sldId="963"/>
            <ac:spMk id="4" creationId="{B9587A27-5809-D91C-F895-2A909423A927}"/>
          </ac:spMkLst>
        </pc:spChg>
        <pc:spChg chg="mod">
          <ac:chgData name="Lucas, Tania" userId="232b37cb-a817-446c-b5f8-6c2be3ba9e7b" providerId="ADAL" clId="{79A589F9-51BC-4849-BD83-2C52D06BCDDA}" dt="2026-04-14T12:52:53.446" v="697" actId="14100"/>
          <ac:spMkLst>
            <pc:docMk/>
            <pc:sldMk cId="1943122791" sldId="963"/>
            <ac:spMk id="12" creationId="{E1C0E7FE-9496-2F4D-1AF5-82A8AB6D65BF}"/>
          </ac:spMkLst>
        </pc:spChg>
        <pc:spChg chg="mod">
          <ac:chgData name="Lucas, Tania" userId="232b37cb-a817-446c-b5f8-6c2be3ba9e7b" providerId="ADAL" clId="{79A589F9-51BC-4849-BD83-2C52D06BCDDA}" dt="2026-04-02T14:32:47.361" v="38" actId="20577"/>
          <ac:spMkLst>
            <pc:docMk/>
            <pc:sldMk cId="1943122791" sldId="963"/>
            <ac:spMk id="13" creationId="{172E0481-E4D6-F92F-4ECA-C94A7187D01F}"/>
          </ac:spMkLst>
        </pc:spChg>
      </pc:sldChg>
      <pc:sldChg chg="addSp delSp modSp add mod">
        <pc:chgData name="Lucas, Tania" userId="232b37cb-a817-446c-b5f8-6c2be3ba9e7b" providerId="ADAL" clId="{79A589F9-51BC-4849-BD83-2C52D06BCDDA}" dt="2026-04-14T13:06:28.996" v="764" actId="113"/>
        <pc:sldMkLst>
          <pc:docMk/>
          <pc:sldMk cId="1113027478" sldId="964"/>
        </pc:sldMkLst>
        <pc:spChg chg="add mod">
          <ac:chgData name="Lucas, Tania" userId="232b37cb-a817-446c-b5f8-6c2be3ba9e7b" providerId="ADAL" clId="{79A589F9-51BC-4849-BD83-2C52D06BCDDA}" dt="2026-04-14T13:06:28.996" v="764" actId="113"/>
          <ac:spMkLst>
            <pc:docMk/>
            <pc:sldMk cId="1113027478" sldId="964"/>
            <ac:spMk id="4" creationId="{43AA1270-5D37-1C10-E9AA-BF002C249BD2}"/>
          </ac:spMkLst>
        </pc:spChg>
        <pc:spChg chg="mod">
          <ac:chgData name="Lucas, Tania" userId="232b37cb-a817-446c-b5f8-6c2be3ba9e7b" providerId="ADAL" clId="{79A589F9-51BC-4849-BD83-2C52D06BCDDA}" dt="2026-04-02T14:33:22.993" v="42" actId="20577"/>
          <ac:spMkLst>
            <pc:docMk/>
            <pc:sldMk cId="1113027478" sldId="964"/>
            <ac:spMk id="5" creationId="{5D1E3D02-BA44-3E44-6DB3-9EE5980319F4}"/>
          </ac:spMkLst>
        </pc:spChg>
        <pc:spChg chg="add mod">
          <ac:chgData name="Lucas, Tania" userId="232b37cb-a817-446c-b5f8-6c2be3ba9e7b" providerId="ADAL" clId="{79A589F9-51BC-4849-BD83-2C52D06BCDDA}" dt="2026-04-02T15:33:49.083" v="503" actId="179"/>
          <ac:spMkLst>
            <pc:docMk/>
            <pc:sldMk cId="1113027478" sldId="964"/>
            <ac:spMk id="9" creationId="{7EA5238C-BD33-74D8-D7C9-B312B132EE30}"/>
          </ac:spMkLst>
        </pc:spChg>
        <pc:spChg chg="mod">
          <ac:chgData name="Lucas, Tania" userId="232b37cb-a817-446c-b5f8-6c2be3ba9e7b" providerId="ADAL" clId="{79A589F9-51BC-4849-BD83-2C52D06BCDDA}" dt="2026-04-14T12:53:28.057" v="698" actId="13926"/>
          <ac:spMkLst>
            <pc:docMk/>
            <pc:sldMk cId="1113027478" sldId="964"/>
            <ac:spMk id="12" creationId="{E89DA9FD-F7A5-1A7C-3BAD-33FDF72F6E8E}"/>
          </ac:spMkLst>
        </pc:spChg>
        <pc:picChg chg="add mod modCrop">
          <ac:chgData name="Lucas, Tania" userId="232b37cb-a817-446c-b5f8-6c2be3ba9e7b" providerId="ADAL" clId="{79A589F9-51BC-4849-BD83-2C52D06BCDDA}" dt="2026-04-14T13:05:03.143" v="756" actId="732"/>
          <ac:picMkLst>
            <pc:docMk/>
            <pc:sldMk cId="1113027478" sldId="964"/>
            <ac:picMk id="3" creationId="{E1A57D44-FD85-0BA2-0754-1F496F7E47B8}"/>
          </ac:picMkLst>
        </pc:picChg>
      </pc:sldChg>
      <pc:sldChg chg="addSp modSp add mod">
        <pc:chgData name="Lucas, Tania" userId="232b37cb-a817-446c-b5f8-6c2be3ba9e7b" providerId="ADAL" clId="{79A589F9-51BC-4849-BD83-2C52D06BCDDA}" dt="2026-04-14T12:53:54.287" v="701" actId="14100"/>
        <pc:sldMkLst>
          <pc:docMk/>
          <pc:sldMk cId="818382338" sldId="965"/>
        </pc:sldMkLst>
        <pc:spChg chg="add mod">
          <ac:chgData name="Lucas, Tania" userId="232b37cb-a817-446c-b5f8-6c2be3ba9e7b" providerId="ADAL" clId="{79A589F9-51BC-4849-BD83-2C52D06BCDDA}" dt="2026-04-13T14:02:47.580" v="581"/>
          <ac:spMkLst>
            <pc:docMk/>
            <pc:sldMk cId="818382338" sldId="965"/>
            <ac:spMk id="2" creationId="{DA19AC1B-DDB4-F444-0A11-8D60DEAA69C0}"/>
          </ac:spMkLst>
        </pc:spChg>
        <pc:spChg chg="mod">
          <ac:chgData name="Lucas, Tania" userId="232b37cb-a817-446c-b5f8-6c2be3ba9e7b" providerId="ADAL" clId="{79A589F9-51BC-4849-BD83-2C52D06BCDDA}" dt="2026-04-14T12:53:49.698" v="700" actId="14100"/>
          <ac:spMkLst>
            <pc:docMk/>
            <pc:sldMk cId="818382338" sldId="965"/>
            <ac:spMk id="4" creationId="{908B4653-4F95-070E-72C2-1F7C529332DC}"/>
          </ac:spMkLst>
        </pc:spChg>
        <pc:spChg chg="mod">
          <ac:chgData name="Lucas, Tania" userId="232b37cb-a817-446c-b5f8-6c2be3ba9e7b" providerId="ADAL" clId="{79A589F9-51BC-4849-BD83-2C52D06BCDDA}" dt="2026-04-14T12:53:54.287" v="701" actId="14100"/>
          <ac:spMkLst>
            <pc:docMk/>
            <pc:sldMk cId="818382338" sldId="965"/>
            <ac:spMk id="12" creationId="{D11B6735-BFFE-AF89-0D2C-7BDC984D2180}"/>
          </ac:spMkLst>
        </pc:spChg>
        <pc:spChg chg="mod">
          <ac:chgData name="Lucas, Tania" userId="232b37cb-a817-446c-b5f8-6c2be3ba9e7b" providerId="ADAL" clId="{79A589F9-51BC-4849-BD83-2C52D06BCDDA}" dt="2026-04-02T14:33:44.771" v="44" actId="20577"/>
          <ac:spMkLst>
            <pc:docMk/>
            <pc:sldMk cId="818382338" sldId="965"/>
            <ac:spMk id="13" creationId="{D8565418-21EA-EB33-4946-030D2D6BE51E}"/>
          </ac:spMkLst>
        </pc:spChg>
      </pc:sldChg>
      <pc:sldChg chg="addSp modSp add mod">
        <pc:chgData name="Lucas, Tania" userId="232b37cb-a817-446c-b5f8-6c2be3ba9e7b" providerId="ADAL" clId="{79A589F9-51BC-4849-BD83-2C52D06BCDDA}" dt="2026-04-14T12:54:53.118" v="705" actId="20577"/>
        <pc:sldMkLst>
          <pc:docMk/>
          <pc:sldMk cId="899556266" sldId="966"/>
        </pc:sldMkLst>
        <pc:spChg chg="add mod">
          <ac:chgData name="Lucas, Tania" userId="232b37cb-a817-446c-b5f8-6c2be3ba9e7b" providerId="ADAL" clId="{79A589F9-51BC-4849-BD83-2C52D06BCDDA}" dt="2026-04-14T12:54:53.118" v="705" actId="20577"/>
          <ac:spMkLst>
            <pc:docMk/>
            <pc:sldMk cId="899556266" sldId="966"/>
            <ac:spMk id="4" creationId="{04C6C655-B1AD-7466-F622-3A29CE384FCC}"/>
          </ac:spMkLst>
        </pc:spChg>
        <pc:spChg chg="mod">
          <ac:chgData name="Lucas, Tania" userId="232b37cb-a817-446c-b5f8-6c2be3ba9e7b" providerId="ADAL" clId="{79A589F9-51BC-4849-BD83-2C52D06BCDDA}" dt="2026-04-02T14:36:55.555" v="55" actId="20577"/>
          <ac:spMkLst>
            <pc:docMk/>
            <pc:sldMk cId="899556266" sldId="966"/>
            <ac:spMk id="5" creationId="{78FC551A-21FB-3E69-C89A-BAF8F5F4E21F}"/>
          </ac:spMkLst>
        </pc:spChg>
        <pc:spChg chg="mod">
          <ac:chgData name="Lucas, Tania" userId="232b37cb-a817-446c-b5f8-6c2be3ba9e7b" providerId="ADAL" clId="{79A589F9-51BC-4849-BD83-2C52D06BCDDA}" dt="2026-04-14T12:54:09.008" v="702" actId="13926"/>
          <ac:spMkLst>
            <pc:docMk/>
            <pc:sldMk cId="899556266" sldId="966"/>
            <ac:spMk id="12" creationId="{E27138D4-73E1-201B-66EF-DA3F6C5B77ED}"/>
          </ac:spMkLst>
        </pc:spChg>
        <pc:picChg chg="add mod">
          <ac:chgData name="Lucas, Tania" userId="232b37cb-a817-446c-b5f8-6c2be3ba9e7b" providerId="ADAL" clId="{79A589F9-51BC-4849-BD83-2C52D06BCDDA}" dt="2026-04-02T14:56:37.021" v="124" actId="14100"/>
          <ac:picMkLst>
            <pc:docMk/>
            <pc:sldMk cId="899556266" sldId="966"/>
            <ac:picMk id="3" creationId="{02118280-7AE3-76A9-C95C-085B47AC856D}"/>
          </ac:picMkLst>
        </pc:picChg>
      </pc:sldChg>
      <pc:sldChg chg="addSp modSp add mod">
        <pc:chgData name="Lucas, Tania" userId="232b37cb-a817-446c-b5f8-6c2be3ba9e7b" providerId="ADAL" clId="{79A589F9-51BC-4849-BD83-2C52D06BCDDA}" dt="2026-04-14T13:04:05.712" v="754" actId="207"/>
        <pc:sldMkLst>
          <pc:docMk/>
          <pc:sldMk cId="1162963709" sldId="967"/>
        </pc:sldMkLst>
        <pc:spChg chg="mod">
          <ac:chgData name="Lucas, Tania" userId="232b37cb-a817-446c-b5f8-6c2be3ba9e7b" providerId="ADAL" clId="{79A589F9-51BC-4849-BD83-2C52D06BCDDA}" dt="2026-04-14T13:04:05.712" v="754" actId="207"/>
          <ac:spMkLst>
            <pc:docMk/>
            <pc:sldMk cId="1162963709" sldId="967"/>
            <ac:spMk id="4" creationId="{8AAF2629-EB66-B89A-5C7D-CCF98EDE4109}"/>
          </ac:spMkLst>
        </pc:spChg>
        <pc:spChg chg="mod">
          <ac:chgData name="Lucas, Tania" userId="232b37cb-a817-446c-b5f8-6c2be3ba9e7b" providerId="ADAL" clId="{79A589F9-51BC-4849-BD83-2C52D06BCDDA}" dt="2026-04-14T12:55:47.816" v="708" actId="14100"/>
          <ac:spMkLst>
            <pc:docMk/>
            <pc:sldMk cId="1162963709" sldId="967"/>
            <ac:spMk id="12" creationId="{7850CBDD-ECA8-B007-60BC-745C56DDD253}"/>
          </ac:spMkLst>
        </pc:spChg>
        <pc:spChg chg="mod">
          <ac:chgData name="Lucas, Tania" userId="232b37cb-a817-446c-b5f8-6c2be3ba9e7b" providerId="ADAL" clId="{79A589F9-51BC-4849-BD83-2C52D06BCDDA}" dt="2026-04-02T14:43:42.794" v="111" actId="20577"/>
          <ac:spMkLst>
            <pc:docMk/>
            <pc:sldMk cId="1162963709" sldId="967"/>
            <ac:spMk id="13" creationId="{FA194202-09FF-5F9F-5CD4-9712A86CE631}"/>
          </ac:spMkLst>
        </pc:spChg>
        <pc:picChg chg="add mod">
          <ac:chgData name="Lucas, Tania" userId="232b37cb-a817-446c-b5f8-6c2be3ba9e7b" providerId="ADAL" clId="{79A589F9-51BC-4849-BD83-2C52D06BCDDA}" dt="2026-04-13T14:03:04.439" v="582"/>
          <ac:picMkLst>
            <pc:docMk/>
            <pc:sldMk cId="1162963709" sldId="967"/>
            <ac:picMk id="2" creationId="{2D3CE1DC-BAC4-54FB-C49E-81228447EA34}"/>
          </ac:picMkLst>
        </pc:picChg>
      </pc:sldChg>
      <pc:sldChg chg="addSp modSp add mod">
        <pc:chgData name="Lucas, Tania" userId="232b37cb-a817-446c-b5f8-6c2be3ba9e7b" providerId="ADAL" clId="{79A589F9-51BC-4849-BD83-2C52D06BCDDA}" dt="2026-04-14T12:57:44.788" v="717" actId="113"/>
        <pc:sldMkLst>
          <pc:docMk/>
          <pc:sldMk cId="2158671753" sldId="968"/>
        </pc:sldMkLst>
        <pc:spChg chg="add mod">
          <ac:chgData name="Lucas, Tania" userId="232b37cb-a817-446c-b5f8-6c2be3ba9e7b" providerId="ADAL" clId="{79A589F9-51BC-4849-BD83-2C52D06BCDDA}" dt="2026-04-02T15:32:11.406" v="462" actId="1076"/>
          <ac:spMkLst>
            <pc:docMk/>
            <pc:sldMk cId="2158671753" sldId="968"/>
            <ac:spMk id="4" creationId="{32580E15-9280-001F-D08D-3BBDD7B6666A}"/>
          </ac:spMkLst>
        </pc:spChg>
        <pc:spChg chg="mod">
          <ac:chgData name="Lucas, Tania" userId="232b37cb-a817-446c-b5f8-6c2be3ba9e7b" providerId="ADAL" clId="{79A589F9-51BC-4849-BD83-2C52D06BCDDA}" dt="2026-04-02T14:37:28.959" v="63" actId="20577"/>
          <ac:spMkLst>
            <pc:docMk/>
            <pc:sldMk cId="2158671753" sldId="968"/>
            <ac:spMk id="5" creationId="{B6B8C057-4F0F-D61E-6DB8-E04EF73DAC19}"/>
          </ac:spMkLst>
        </pc:spChg>
        <pc:spChg chg="add mod">
          <ac:chgData name="Lucas, Tania" userId="232b37cb-a817-446c-b5f8-6c2be3ba9e7b" providerId="ADAL" clId="{79A589F9-51BC-4849-BD83-2C52D06BCDDA}" dt="2026-04-14T12:57:44.788" v="717" actId="113"/>
          <ac:spMkLst>
            <pc:docMk/>
            <pc:sldMk cId="2158671753" sldId="968"/>
            <ac:spMk id="7" creationId="{00DEA76F-34D7-462E-B4B3-41FB396AB3EC}"/>
          </ac:spMkLst>
        </pc:spChg>
        <pc:spChg chg="mod">
          <ac:chgData name="Lucas, Tania" userId="232b37cb-a817-446c-b5f8-6c2be3ba9e7b" providerId="ADAL" clId="{79A589F9-51BC-4849-BD83-2C52D06BCDDA}" dt="2026-04-14T12:56:28.359" v="709" actId="13926"/>
          <ac:spMkLst>
            <pc:docMk/>
            <pc:sldMk cId="2158671753" sldId="968"/>
            <ac:spMk id="12" creationId="{2A517BDE-E79D-28EA-DE52-600911DC1E7A}"/>
          </ac:spMkLst>
        </pc:spChg>
        <pc:picChg chg="add mod">
          <ac:chgData name="Lucas, Tania" userId="232b37cb-a817-446c-b5f8-6c2be3ba9e7b" providerId="ADAL" clId="{79A589F9-51BC-4849-BD83-2C52D06BCDDA}" dt="2026-04-02T14:57:07.090" v="127" actId="14100"/>
          <ac:picMkLst>
            <pc:docMk/>
            <pc:sldMk cId="2158671753" sldId="968"/>
            <ac:picMk id="3" creationId="{0E9E8E74-FAF3-397B-8084-A625AB3041B5}"/>
          </ac:picMkLst>
        </pc:picChg>
      </pc:sldChg>
      <pc:sldChg chg="addSp modSp add mod">
        <pc:chgData name="Lucas, Tania" userId="232b37cb-a817-446c-b5f8-6c2be3ba9e7b" providerId="ADAL" clId="{79A589F9-51BC-4849-BD83-2C52D06BCDDA}" dt="2026-04-14T13:03:51.174" v="753" actId="207"/>
        <pc:sldMkLst>
          <pc:docMk/>
          <pc:sldMk cId="3123985685" sldId="969"/>
        </pc:sldMkLst>
        <pc:spChg chg="add mod">
          <ac:chgData name="Lucas, Tania" userId="232b37cb-a817-446c-b5f8-6c2be3ba9e7b" providerId="ADAL" clId="{79A589F9-51BC-4849-BD83-2C52D06BCDDA}" dt="2026-04-13T14:03:20.833" v="583"/>
          <ac:spMkLst>
            <pc:docMk/>
            <pc:sldMk cId="3123985685" sldId="969"/>
            <ac:spMk id="2" creationId="{3AF91FAD-75F4-ECBE-D3CA-EB5D0BFD9018}"/>
          </ac:spMkLst>
        </pc:spChg>
        <pc:spChg chg="mod">
          <ac:chgData name="Lucas, Tania" userId="232b37cb-a817-446c-b5f8-6c2be3ba9e7b" providerId="ADAL" clId="{79A589F9-51BC-4849-BD83-2C52D06BCDDA}" dt="2026-04-14T13:03:51.174" v="753" actId="207"/>
          <ac:spMkLst>
            <pc:docMk/>
            <pc:sldMk cId="3123985685" sldId="969"/>
            <ac:spMk id="4" creationId="{721FCEFC-BA8B-75F3-DD1A-721C897B311A}"/>
          </ac:spMkLst>
        </pc:spChg>
        <pc:spChg chg="mod">
          <ac:chgData name="Lucas, Tania" userId="232b37cb-a817-446c-b5f8-6c2be3ba9e7b" providerId="ADAL" clId="{79A589F9-51BC-4849-BD83-2C52D06BCDDA}" dt="2026-04-14T12:58:25.832" v="720" actId="14100"/>
          <ac:spMkLst>
            <pc:docMk/>
            <pc:sldMk cId="3123985685" sldId="969"/>
            <ac:spMk id="12" creationId="{BA4F7596-D08E-2DB4-584B-A7A9B1368573}"/>
          </ac:spMkLst>
        </pc:spChg>
        <pc:spChg chg="mod">
          <ac:chgData name="Lucas, Tania" userId="232b37cb-a817-446c-b5f8-6c2be3ba9e7b" providerId="ADAL" clId="{79A589F9-51BC-4849-BD83-2C52D06BCDDA}" dt="2026-04-02T14:42:59.964" v="107" actId="20577"/>
          <ac:spMkLst>
            <pc:docMk/>
            <pc:sldMk cId="3123985685" sldId="969"/>
            <ac:spMk id="13" creationId="{A782BF5A-BB27-A384-1896-81C471DAB736}"/>
          </ac:spMkLst>
        </pc:spChg>
      </pc:sldChg>
      <pc:sldChg chg="addSp modSp add mod">
        <pc:chgData name="Lucas, Tania" userId="232b37cb-a817-446c-b5f8-6c2be3ba9e7b" providerId="ADAL" clId="{79A589F9-51BC-4849-BD83-2C52D06BCDDA}" dt="2026-04-14T12:59:29.798" v="727" actId="255"/>
        <pc:sldMkLst>
          <pc:docMk/>
          <pc:sldMk cId="3655357300" sldId="970"/>
        </pc:sldMkLst>
        <pc:spChg chg="add mod">
          <ac:chgData name="Lucas, Tania" userId="232b37cb-a817-446c-b5f8-6c2be3ba9e7b" providerId="ADAL" clId="{79A589F9-51BC-4849-BD83-2C52D06BCDDA}" dt="2026-04-14T12:59:05.298" v="726" actId="113"/>
          <ac:spMkLst>
            <pc:docMk/>
            <pc:sldMk cId="3655357300" sldId="970"/>
            <ac:spMk id="4" creationId="{E4993973-881B-E5FE-52DB-FE11274F1D5C}"/>
          </ac:spMkLst>
        </pc:spChg>
        <pc:spChg chg="mod">
          <ac:chgData name="Lucas, Tania" userId="232b37cb-a817-446c-b5f8-6c2be3ba9e7b" providerId="ADAL" clId="{79A589F9-51BC-4849-BD83-2C52D06BCDDA}" dt="2026-04-02T14:38:43.988" v="73" actId="20577"/>
          <ac:spMkLst>
            <pc:docMk/>
            <pc:sldMk cId="3655357300" sldId="970"/>
            <ac:spMk id="5" creationId="{3E562171-9E60-5DB0-6409-33E5132F2AEE}"/>
          </ac:spMkLst>
        </pc:spChg>
        <pc:spChg chg="add mod">
          <ac:chgData name="Lucas, Tania" userId="232b37cb-a817-446c-b5f8-6c2be3ba9e7b" providerId="ADAL" clId="{79A589F9-51BC-4849-BD83-2C52D06BCDDA}" dt="2026-04-14T12:59:29.798" v="727" actId="255"/>
          <ac:spMkLst>
            <pc:docMk/>
            <pc:sldMk cId="3655357300" sldId="970"/>
            <ac:spMk id="7" creationId="{C1645F4D-FDDF-E53C-D8B4-B1CFE1C9EFD2}"/>
          </ac:spMkLst>
        </pc:spChg>
        <pc:spChg chg="mod">
          <ac:chgData name="Lucas, Tania" userId="232b37cb-a817-446c-b5f8-6c2be3ba9e7b" providerId="ADAL" clId="{79A589F9-51BC-4849-BD83-2C52D06BCDDA}" dt="2026-04-14T12:58:37.117" v="721" actId="13926"/>
          <ac:spMkLst>
            <pc:docMk/>
            <pc:sldMk cId="3655357300" sldId="970"/>
            <ac:spMk id="12" creationId="{B03A811A-C0D1-7234-70BB-65E3858C92DF}"/>
          </ac:spMkLst>
        </pc:spChg>
        <pc:picChg chg="add mod">
          <ac:chgData name="Lucas, Tania" userId="232b37cb-a817-446c-b5f8-6c2be3ba9e7b" providerId="ADAL" clId="{79A589F9-51BC-4849-BD83-2C52D06BCDDA}" dt="2026-04-02T14:57:35.807" v="130" actId="14100"/>
          <ac:picMkLst>
            <pc:docMk/>
            <pc:sldMk cId="3655357300" sldId="970"/>
            <ac:picMk id="3" creationId="{32B3207E-00ED-30E4-53AD-4CAA4E2FF9E5}"/>
          </ac:picMkLst>
        </pc:picChg>
      </pc:sldChg>
      <pc:sldChg chg="addSp delSp modSp add mod">
        <pc:chgData name="Lucas, Tania" userId="232b37cb-a817-446c-b5f8-6c2be3ba9e7b" providerId="ADAL" clId="{79A589F9-51BC-4849-BD83-2C52D06BCDDA}" dt="2026-04-14T13:00:15.432" v="731" actId="207"/>
        <pc:sldMkLst>
          <pc:docMk/>
          <pc:sldMk cId="3732920182" sldId="971"/>
        </pc:sldMkLst>
        <pc:spChg chg="add mod">
          <ac:chgData name="Lucas, Tania" userId="232b37cb-a817-446c-b5f8-6c2be3ba9e7b" providerId="ADAL" clId="{79A589F9-51BC-4849-BD83-2C52D06BCDDA}" dt="2026-04-13T14:04:01.332" v="587" actId="14100"/>
          <ac:spMkLst>
            <pc:docMk/>
            <pc:sldMk cId="3732920182" sldId="971"/>
            <ac:spMk id="3" creationId="{7A00C83B-B8C1-B7D5-FE36-949BDC702115}"/>
          </ac:spMkLst>
        </pc:spChg>
        <pc:spChg chg="mod">
          <ac:chgData name="Lucas, Tania" userId="232b37cb-a817-446c-b5f8-6c2be3ba9e7b" providerId="ADAL" clId="{79A589F9-51BC-4849-BD83-2C52D06BCDDA}" dt="2026-04-14T13:00:15.432" v="731" actId="207"/>
          <ac:spMkLst>
            <pc:docMk/>
            <pc:sldMk cId="3732920182" sldId="971"/>
            <ac:spMk id="4" creationId="{53AB49C4-BE58-6D40-92E3-A3CE84329D58}"/>
          </ac:spMkLst>
        </pc:spChg>
        <pc:spChg chg="mod">
          <ac:chgData name="Lucas, Tania" userId="232b37cb-a817-446c-b5f8-6c2be3ba9e7b" providerId="ADAL" clId="{79A589F9-51BC-4849-BD83-2C52D06BCDDA}" dt="2026-04-14T12:59:54.923" v="730" actId="14100"/>
          <ac:spMkLst>
            <pc:docMk/>
            <pc:sldMk cId="3732920182" sldId="971"/>
            <ac:spMk id="12" creationId="{21DD4859-C412-FA0C-0755-2A4D376CA83E}"/>
          </ac:spMkLst>
        </pc:spChg>
        <pc:spChg chg="mod">
          <ac:chgData name="Lucas, Tania" userId="232b37cb-a817-446c-b5f8-6c2be3ba9e7b" providerId="ADAL" clId="{79A589F9-51BC-4849-BD83-2C52D06BCDDA}" dt="2026-04-02T14:40:22.716" v="85" actId="20577"/>
          <ac:spMkLst>
            <pc:docMk/>
            <pc:sldMk cId="3732920182" sldId="971"/>
            <ac:spMk id="13" creationId="{DD788657-1724-90A8-C4C4-CE8F661858F4}"/>
          </ac:spMkLst>
        </pc:spChg>
      </pc:sldChg>
      <pc:sldChg chg="addSp modSp add mod">
        <pc:chgData name="Lucas, Tania" userId="232b37cb-a817-446c-b5f8-6c2be3ba9e7b" providerId="ADAL" clId="{79A589F9-51BC-4849-BD83-2C52D06BCDDA}" dt="2026-04-14T13:03:30.645" v="752" actId="1076"/>
        <pc:sldMkLst>
          <pc:docMk/>
          <pc:sldMk cId="2532791548" sldId="972"/>
        </pc:sldMkLst>
        <pc:spChg chg="add mod">
          <ac:chgData name="Lucas, Tania" userId="232b37cb-a817-446c-b5f8-6c2be3ba9e7b" providerId="ADAL" clId="{79A589F9-51BC-4849-BD83-2C52D06BCDDA}" dt="2026-04-14T13:03:30.645" v="752" actId="1076"/>
          <ac:spMkLst>
            <pc:docMk/>
            <pc:sldMk cId="2532791548" sldId="972"/>
            <ac:spMk id="4" creationId="{4D9E7C00-C956-369B-3B8D-533F320927C5}"/>
          </ac:spMkLst>
        </pc:spChg>
        <pc:spChg chg="mod">
          <ac:chgData name="Lucas, Tania" userId="232b37cb-a817-446c-b5f8-6c2be3ba9e7b" providerId="ADAL" clId="{79A589F9-51BC-4849-BD83-2C52D06BCDDA}" dt="2026-04-02T14:40:48.064" v="87" actId="20577"/>
          <ac:spMkLst>
            <pc:docMk/>
            <pc:sldMk cId="2532791548" sldId="972"/>
            <ac:spMk id="5" creationId="{39583DBC-21E5-6A62-6F91-11EE20569ADB}"/>
          </ac:spMkLst>
        </pc:spChg>
        <pc:spChg chg="add mod">
          <ac:chgData name="Lucas, Tania" userId="232b37cb-a817-446c-b5f8-6c2be3ba9e7b" providerId="ADAL" clId="{79A589F9-51BC-4849-BD83-2C52D06BCDDA}" dt="2026-04-02T15:28:40.256" v="395" actId="1076"/>
          <ac:spMkLst>
            <pc:docMk/>
            <pc:sldMk cId="2532791548" sldId="972"/>
            <ac:spMk id="7" creationId="{972F0F41-5CE8-8E18-F46E-F49A0EE68B2C}"/>
          </ac:spMkLst>
        </pc:spChg>
        <pc:spChg chg="mod">
          <ac:chgData name="Lucas, Tania" userId="232b37cb-a817-446c-b5f8-6c2be3ba9e7b" providerId="ADAL" clId="{79A589F9-51BC-4849-BD83-2C52D06BCDDA}" dt="2026-04-14T13:00:29.121" v="732" actId="13926"/>
          <ac:spMkLst>
            <pc:docMk/>
            <pc:sldMk cId="2532791548" sldId="972"/>
            <ac:spMk id="12" creationId="{DEDC1862-DF6E-3347-8790-A79C89D39D27}"/>
          </ac:spMkLst>
        </pc:spChg>
        <pc:picChg chg="add mod">
          <ac:chgData name="Lucas, Tania" userId="232b37cb-a817-446c-b5f8-6c2be3ba9e7b" providerId="ADAL" clId="{79A589F9-51BC-4849-BD83-2C52D06BCDDA}" dt="2026-04-02T14:58:16.857" v="133" actId="14100"/>
          <ac:picMkLst>
            <pc:docMk/>
            <pc:sldMk cId="2532791548" sldId="972"/>
            <ac:picMk id="3" creationId="{2580B259-32B7-5B69-9E07-985055598A2F}"/>
          </ac:picMkLst>
        </pc:picChg>
      </pc:sldChg>
      <pc:sldChg chg="addSp modSp add mod">
        <pc:chgData name="Lucas, Tania" userId="232b37cb-a817-446c-b5f8-6c2be3ba9e7b" providerId="ADAL" clId="{79A589F9-51BC-4849-BD83-2C52D06BCDDA}" dt="2026-04-14T13:01:34.176" v="739" actId="207"/>
        <pc:sldMkLst>
          <pc:docMk/>
          <pc:sldMk cId="2533803061" sldId="973"/>
        </pc:sldMkLst>
        <pc:spChg chg="add mod">
          <ac:chgData name="Lucas, Tania" userId="232b37cb-a817-446c-b5f8-6c2be3ba9e7b" providerId="ADAL" clId="{79A589F9-51BC-4849-BD83-2C52D06BCDDA}" dt="2026-04-13T14:04:16.050" v="588"/>
          <ac:spMkLst>
            <pc:docMk/>
            <pc:sldMk cId="2533803061" sldId="973"/>
            <ac:spMk id="2" creationId="{D3D86CA0-30E7-35CA-0FBD-15BEA80BAC3E}"/>
          </ac:spMkLst>
        </pc:spChg>
        <pc:spChg chg="mod">
          <ac:chgData name="Lucas, Tania" userId="232b37cb-a817-446c-b5f8-6c2be3ba9e7b" providerId="ADAL" clId="{79A589F9-51BC-4849-BD83-2C52D06BCDDA}" dt="2026-04-14T13:01:34.176" v="739" actId="207"/>
          <ac:spMkLst>
            <pc:docMk/>
            <pc:sldMk cId="2533803061" sldId="973"/>
            <ac:spMk id="4" creationId="{92797551-EE1D-D5AD-3A0D-09D30657E30E}"/>
          </ac:spMkLst>
        </pc:spChg>
        <pc:spChg chg="mod">
          <ac:chgData name="Lucas, Tania" userId="232b37cb-a817-446c-b5f8-6c2be3ba9e7b" providerId="ADAL" clId="{79A589F9-51BC-4849-BD83-2C52D06BCDDA}" dt="2026-04-13T13:57:45.782" v="561" actId="14100"/>
          <ac:spMkLst>
            <pc:docMk/>
            <pc:sldMk cId="2533803061" sldId="973"/>
            <ac:spMk id="12" creationId="{CECFED17-FF3F-0BB6-F671-2CA5A27B36A7}"/>
          </ac:spMkLst>
        </pc:spChg>
        <pc:spChg chg="mod">
          <ac:chgData name="Lucas, Tania" userId="232b37cb-a817-446c-b5f8-6c2be3ba9e7b" providerId="ADAL" clId="{79A589F9-51BC-4849-BD83-2C52D06BCDDA}" dt="2026-04-02T14:41:02.999" v="89" actId="20577"/>
          <ac:spMkLst>
            <pc:docMk/>
            <pc:sldMk cId="2533803061" sldId="973"/>
            <ac:spMk id="13" creationId="{617DB4FB-CB0A-0C1C-1C30-AEE9C18A7B74}"/>
          </ac:spMkLst>
        </pc:spChg>
      </pc:sldChg>
      <pc:sldChg chg="addSp modSp add mod">
        <pc:chgData name="Lucas, Tania" userId="232b37cb-a817-446c-b5f8-6c2be3ba9e7b" providerId="ADAL" clId="{79A589F9-51BC-4849-BD83-2C52D06BCDDA}" dt="2026-04-14T13:02:49.983" v="750" actId="1076"/>
        <pc:sldMkLst>
          <pc:docMk/>
          <pc:sldMk cId="3495033090" sldId="974"/>
        </pc:sldMkLst>
        <pc:spChg chg="add mod">
          <ac:chgData name="Lucas, Tania" userId="232b37cb-a817-446c-b5f8-6c2be3ba9e7b" providerId="ADAL" clId="{79A589F9-51BC-4849-BD83-2C52D06BCDDA}" dt="2026-04-14T13:02:49.983" v="750" actId="1076"/>
          <ac:spMkLst>
            <pc:docMk/>
            <pc:sldMk cId="3495033090" sldId="974"/>
            <ac:spMk id="4" creationId="{C29E3B25-B2CC-D014-0515-7D80191FCA5C}"/>
          </ac:spMkLst>
        </pc:spChg>
        <pc:spChg chg="mod">
          <ac:chgData name="Lucas, Tania" userId="232b37cb-a817-446c-b5f8-6c2be3ba9e7b" providerId="ADAL" clId="{79A589F9-51BC-4849-BD83-2C52D06BCDDA}" dt="2026-04-02T14:41:20.026" v="93" actId="20577"/>
          <ac:spMkLst>
            <pc:docMk/>
            <pc:sldMk cId="3495033090" sldId="974"/>
            <ac:spMk id="5" creationId="{417C27A4-099A-6ABC-DB2B-678E9DB6DC10}"/>
          </ac:spMkLst>
        </pc:spChg>
        <pc:spChg chg="add mod">
          <ac:chgData name="Lucas, Tania" userId="232b37cb-a817-446c-b5f8-6c2be3ba9e7b" providerId="ADAL" clId="{79A589F9-51BC-4849-BD83-2C52D06BCDDA}" dt="2026-04-02T15:27:46.629" v="375" actId="1076"/>
          <ac:spMkLst>
            <pc:docMk/>
            <pc:sldMk cId="3495033090" sldId="974"/>
            <ac:spMk id="7" creationId="{DD8C09B5-D8DB-17DF-A022-6E7AC8FA0DCD}"/>
          </ac:spMkLst>
        </pc:spChg>
        <pc:spChg chg="mod">
          <ac:chgData name="Lucas, Tania" userId="232b37cb-a817-446c-b5f8-6c2be3ba9e7b" providerId="ADAL" clId="{79A589F9-51BC-4849-BD83-2C52D06BCDDA}" dt="2026-04-14T13:01:41.905" v="740" actId="13926"/>
          <ac:spMkLst>
            <pc:docMk/>
            <pc:sldMk cId="3495033090" sldId="974"/>
            <ac:spMk id="12" creationId="{D040F63B-129C-4070-584D-728C04EABA95}"/>
          </ac:spMkLst>
        </pc:spChg>
        <pc:picChg chg="add mod">
          <ac:chgData name="Lucas, Tania" userId="232b37cb-a817-446c-b5f8-6c2be3ba9e7b" providerId="ADAL" clId="{79A589F9-51BC-4849-BD83-2C52D06BCDDA}" dt="2026-04-02T14:58:44.294" v="136" actId="14100"/>
          <ac:picMkLst>
            <pc:docMk/>
            <pc:sldMk cId="3495033090" sldId="974"/>
            <ac:picMk id="3" creationId="{28E22301-D229-A0B2-4F1A-E5768135300E}"/>
          </ac:picMkLst>
        </pc:picChg>
      </pc:sldChg>
      <pc:sldChg chg="addSp modSp add mod">
        <pc:chgData name="Lucas, Tania" userId="232b37cb-a817-446c-b5f8-6c2be3ba9e7b" providerId="ADAL" clId="{79A589F9-51BC-4849-BD83-2C52D06BCDDA}" dt="2026-04-13T14:04:39.880" v="589"/>
        <pc:sldMkLst>
          <pc:docMk/>
          <pc:sldMk cId="2828388458" sldId="975"/>
        </pc:sldMkLst>
        <pc:spChg chg="add mod">
          <ac:chgData name="Lucas, Tania" userId="232b37cb-a817-446c-b5f8-6c2be3ba9e7b" providerId="ADAL" clId="{79A589F9-51BC-4849-BD83-2C52D06BCDDA}" dt="2026-04-13T14:04:39.880" v="589"/>
          <ac:spMkLst>
            <pc:docMk/>
            <pc:sldMk cId="2828388458" sldId="975"/>
            <ac:spMk id="2" creationId="{8DC79211-BC0E-2C05-23AB-3A48BA3F4667}"/>
          </ac:spMkLst>
        </pc:spChg>
        <pc:spChg chg="mod">
          <ac:chgData name="Lucas, Tania" userId="232b37cb-a817-446c-b5f8-6c2be3ba9e7b" providerId="ADAL" clId="{79A589F9-51BC-4849-BD83-2C52D06BCDDA}" dt="2026-04-13T13:59:14.423" v="576" actId="207"/>
          <ac:spMkLst>
            <pc:docMk/>
            <pc:sldMk cId="2828388458" sldId="975"/>
            <ac:spMk id="4" creationId="{B54F78A6-3DDD-1799-7CF7-48B7DEB11276}"/>
          </ac:spMkLst>
        </pc:spChg>
        <pc:spChg chg="mod">
          <ac:chgData name="Lucas, Tania" userId="232b37cb-a817-446c-b5f8-6c2be3ba9e7b" providerId="ADAL" clId="{79A589F9-51BC-4849-BD83-2C52D06BCDDA}" dt="2026-04-13T13:59:31.179" v="578" actId="14100"/>
          <ac:spMkLst>
            <pc:docMk/>
            <pc:sldMk cId="2828388458" sldId="975"/>
            <ac:spMk id="12" creationId="{6F53E6C6-7CD1-E0E6-F1AE-2F82D6FE2659}"/>
          </ac:spMkLst>
        </pc:spChg>
        <pc:spChg chg="mod">
          <ac:chgData name="Lucas, Tania" userId="232b37cb-a817-446c-b5f8-6c2be3ba9e7b" providerId="ADAL" clId="{79A589F9-51BC-4849-BD83-2C52D06BCDDA}" dt="2026-04-02T14:41:39.522" v="97" actId="20577"/>
          <ac:spMkLst>
            <pc:docMk/>
            <pc:sldMk cId="2828388458" sldId="975"/>
            <ac:spMk id="13" creationId="{7D0DB986-7AC4-E610-1353-E73361324D4A}"/>
          </ac:spMkLst>
        </pc:spChg>
      </pc:sldChg>
      <pc:sldMasterChg chg="modSldLayout">
        <pc:chgData name="Lucas, Tania" userId="232b37cb-a817-446c-b5f8-6c2be3ba9e7b" providerId="ADAL" clId="{79A589F9-51BC-4849-BD83-2C52D06BCDDA}" dt="2026-04-20T10:22:25.140" v="769" actId="732"/>
        <pc:sldMasterMkLst>
          <pc:docMk/>
          <pc:sldMasterMk cId="700887908" sldId="2147483753"/>
        </pc:sldMasterMkLst>
        <pc:sldLayoutChg chg="addSp delSp modSp mod">
          <pc:chgData name="Lucas, Tania" userId="232b37cb-a817-446c-b5f8-6c2be3ba9e7b" providerId="ADAL" clId="{79A589F9-51BC-4849-BD83-2C52D06BCDDA}" dt="2026-04-20T10:22:25.140" v="769" actId="732"/>
          <pc:sldLayoutMkLst>
            <pc:docMk/>
            <pc:sldMasterMk cId="700887908" sldId="2147483753"/>
            <pc:sldLayoutMk cId="207022557" sldId="2147483671"/>
          </pc:sldLayoutMkLst>
          <pc:spChg chg="add mod">
            <ac:chgData name="Lucas, Tania" userId="232b37cb-a817-446c-b5f8-6c2be3ba9e7b" providerId="ADAL" clId="{79A589F9-51BC-4849-BD83-2C52D06BCDDA}" dt="2026-04-20T10:22:14.786" v="768"/>
            <ac:spMkLst>
              <pc:docMk/>
              <pc:sldMasterMk cId="700887908" sldId="2147483753"/>
              <pc:sldLayoutMk cId="207022557" sldId="2147483671"/>
              <ac:spMk id="2" creationId="{23AE4ED3-5689-7C9D-C26F-A8EBCA083AE0}"/>
            </ac:spMkLst>
          </pc:spChg>
          <pc:spChg chg="del">
            <ac:chgData name="Lucas, Tania" userId="232b37cb-a817-446c-b5f8-6c2be3ba9e7b" providerId="ADAL" clId="{79A589F9-51BC-4849-BD83-2C52D06BCDDA}" dt="2026-04-20T10:22:13.343" v="767"/>
            <ac:spMkLst>
              <pc:docMk/>
              <pc:sldMasterMk cId="700887908" sldId="2147483753"/>
              <pc:sldLayoutMk cId="207022557" sldId="2147483671"/>
              <ac:spMk id="3" creationId="{4156F39C-AFF1-D944-A9F4-72171BE8110C}"/>
            </ac:spMkLst>
          </pc:spChg>
          <pc:picChg chg="mod modCrop">
            <ac:chgData name="Lucas, Tania" userId="232b37cb-a817-446c-b5f8-6c2be3ba9e7b" providerId="ADAL" clId="{79A589F9-51BC-4849-BD83-2C52D06BCDDA}" dt="2026-04-20T10:22:25.140" v="769" actId="732"/>
            <ac:picMkLst>
              <pc:docMk/>
              <pc:sldMasterMk cId="700887908" sldId="2147483753"/>
              <pc:sldLayoutMk cId="207022557" sldId="2147483671"/>
              <ac:picMk id="7" creationId="{00000000-0000-0000-0000-000000000000}"/>
            </ac:picMkLst>
          </pc:picChg>
        </pc:sldLayoutChg>
      </pc:sldMasterChg>
      <pc:sldMasterChg chg="modSp mod modSldLayout">
        <pc:chgData name="Lucas, Tania" userId="232b37cb-a817-446c-b5f8-6c2be3ba9e7b" providerId="ADAL" clId="{79A589F9-51BC-4849-BD83-2C52D06BCDDA}" dt="2026-04-20T10:21:34.295" v="766"/>
        <pc:sldMasterMkLst>
          <pc:docMk/>
          <pc:sldMasterMk cId="4074388460" sldId="2147483754"/>
        </pc:sldMasterMkLst>
        <pc:picChg chg="mod modCrop">
          <ac:chgData name="Lucas, Tania" userId="232b37cb-a817-446c-b5f8-6c2be3ba9e7b" providerId="ADAL" clId="{79A589F9-51BC-4849-BD83-2C52D06BCDDA}" dt="2026-04-20T10:18:12.117" v="765" actId="732"/>
          <ac:picMkLst>
            <pc:docMk/>
            <pc:sldMasterMk cId="4074388460" sldId="2147483754"/>
            <ac:picMk id="8" creationId="{21E9D45D-B271-5D41-A966-131A637835F9}"/>
          </ac:picMkLst>
        </pc:picChg>
        <pc:sldLayoutChg chg="addSp modSp">
          <pc:chgData name="Lucas, Tania" userId="232b37cb-a817-446c-b5f8-6c2be3ba9e7b" providerId="ADAL" clId="{79A589F9-51BC-4849-BD83-2C52D06BCDDA}" dt="2026-04-20T10:21:34.295" v="766"/>
          <pc:sldLayoutMkLst>
            <pc:docMk/>
            <pc:sldMasterMk cId="4074388460" sldId="2147483754"/>
            <pc:sldLayoutMk cId="1761508181" sldId="2147483756"/>
          </pc:sldLayoutMkLst>
          <pc:spChg chg="add mod">
            <ac:chgData name="Lucas, Tania" userId="232b37cb-a817-446c-b5f8-6c2be3ba9e7b" providerId="ADAL" clId="{79A589F9-51BC-4849-BD83-2C52D06BCDDA}" dt="2026-04-20T10:21:34.295" v="766"/>
            <ac:spMkLst>
              <pc:docMk/>
              <pc:sldMasterMk cId="4074388460" sldId="2147483754"/>
              <pc:sldLayoutMk cId="1761508181" sldId="2147483756"/>
              <ac:spMk id="2" creationId="{8394B686-4EF7-835B-1894-8035B728D474}"/>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4/20/2026</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4/20/2026</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80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4B686-4EF7-835B-1894-8035B728D474}"/>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rcRect l="58266" b="2"/>
          <a:stretch>
            <a:fillRect/>
          </a:stretch>
        </p:blipFill>
        <p:spPr>
          <a:xfrm>
            <a:off x="11430000" y="113907"/>
            <a:ext cx="662304" cy="685007"/>
          </a:xfrm>
          <a:prstGeom prst="rect">
            <a:avLst/>
          </a:prstGeom>
        </p:spPr>
      </p:pic>
      <p:sp>
        <p:nvSpPr>
          <p:cNvPr id="2" name="Title 1">
            <a:extLst>
              <a:ext uri="{FF2B5EF4-FFF2-40B4-BE49-F238E27FC236}">
                <a16:creationId xmlns:a16="http://schemas.microsoft.com/office/drawing/2014/main" id="{23AE4ED3-5689-7C9D-C26F-A8EBCA083AE0}"/>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a:prstGeom prst="rect">
            <a:avLst/>
          </a:prstGeo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61267"/>
          <a:stretch>
            <a:fillRect/>
          </a:stretch>
        </p:blipFill>
        <p:spPr>
          <a:xfrm>
            <a:off x="11477624" y="113907"/>
            <a:ext cx="614679"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9" r:id="rId1"/>
    <p:sldLayoutId id="2147483755" r:id="rId2"/>
    <p:sldLayoutId id="2147483756" r:id="rId3"/>
    <p:sldLayoutId id="2147483758" r:id="rId4"/>
  </p:sldLayoutIdLst>
  <p:hf sldNum="0" hdr="0" ft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4" name="Picture 3" descr="A logo with blue text&#10;&#10;AI-generated content may be incorrect.">
            <a:extLst>
              <a:ext uri="{FF2B5EF4-FFF2-40B4-BE49-F238E27FC236}">
                <a16:creationId xmlns:a16="http://schemas.microsoft.com/office/drawing/2014/main" id="{D16196C0-B8F5-819F-D992-BB4C4E978F9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244596" y="69953"/>
            <a:ext cx="702425" cy="702425"/>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Lst>
  <p:hf sldNum="0" hdr="0" ft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Ionawr</a:t>
            </a:r>
            <a:r>
              <a:rPr lang="en-GB" sz="2400" dirty="0">
                <a:solidFill>
                  <a:srgbClr val="0070C0"/>
                </a:solidFill>
              </a:rPr>
              <a:t> 2026</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B70D51AE-66FC-A253-8ABA-EA301849060C}"/>
              </a:ext>
            </a:extLst>
          </p:cNvPr>
          <p:cNvPicPr>
            <a:picLocks noChangeAspect="1"/>
          </p:cNvPicPr>
          <p:nvPr/>
        </p:nvPicPr>
        <p:blipFill rotWithShape="1">
          <a:blip r:embed="rId4"/>
          <a:srcRect b="6719"/>
          <a:stretch/>
        </p:blipFill>
        <p:spPr>
          <a:xfrm>
            <a:off x="0" y="2145354"/>
            <a:ext cx="12192000" cy="4712646"/>
          </a:xfrm>
          <a:prstGeom prst="rect">
            <a:avLst/>
          </a:prstGeom>
        </p:spPr>
      </p:pic>
      <p:cxnSp>
        <p:nvCxnSpPr>
          <p:cNvPr id="4" name="Straight Connector 3">
            <a:extLst>
              <a:ext uri="{FF2B5EF4-FFF2-40B4-BE49-F238E27FC236}">
                <a16:creationId xmlns:a16="http://schemas.microsoft.com/office/drawing/2014/main" id="{AFA14D82-6EC5-1EED-0E04-5C6E2E7A5862}"/>
              </a:ext>
            </a:extLst>
          </p:cNvPr>
          <p:cNvCxnSpPr/>
          <p:nvPr/>
        </p:nvCxnSpPr>
        <p:spPr>
          <a:xfrm>
            <a:off x="153646" y="749149"/>
            <a:ext cx="11879469" cy="106885"/>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pic>
        <p:nvPicPr>
          <p:cNvPr id="6" name="Picture 5">
            <a:extLst>
              <a:ext uri="{FF2B5EF4-FFF2-40B4-BE49-F238E27FC236}">
                <a16:creationId xmlns:a16="http://schemas.microsoft.com/office/drawing/2014/main" id="{BD979B9E-D788-D5AE-DB62-EB08A8C0CC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4503" y="46724"/>
            <a:ext cx="702425" cy="702425"/>
          </a:xfrm>
          <a:prstGeom prst="rect">
            <a:avLst/>
          </a:prstGeom>
        </p:spPr>
      </p:pic>
    </p:spTree>
    <p:extLst>
      <p:ext uri="{BB962C8B-B14F-4D97-AF65-F5344CB8AC3E}">
        <p14:creationId xmlns:p14="http://schemas.microsoft.com/office/powerpoint/2010/main" val="2278672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8647C-34E7-46EE-E223-DF99BD92EC2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AAF2629-EB66-B89A-5C7D-CCF98EDE4109}"/>
              </a:ext>
            </a:extLst>
          </p:cNvPr>
          <p:cNvSpPr txBox="1"/>
          <p:nvPr/>
        </p:nvSpPr>
        <p:spPr>
          <a:xfrm>
            <a:off x="8531157" y="1219396"/>
            <a:ext cx="3145837" cy="5139869"/>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b="1" i="1" dirty="0">
                <a:solidFill>
                  <a:schemeClr val="accent1"/>
                </a:solidFill>
              </a:rPr>
            </a:br>
            <a:r>
              <a:rPr lang="cy-GB" sz="1600" i="1" dirty="0">
                <a:solidFill>
                  <a:schemeClr val="accent1"/>
                </a:solidFill>
              </a:rPr>
              <a:t>Roedd y defnydd o'r gair gorchymyn 'enwch' yn caniatáu i ddysgwyr ennill 3 marc gwerthfawr am ymateb sylfaenol 1 gair.</a:t>
            </a:r>
            <a:r>
              <a:rPr lang="cy-GB" sz="1600" dirty="0">
                <a:solidFill>
                  <a:schemeClr val="accent1"/>
                </a:solidFill>
              </a:rPr>
              <a:t> </a:t>
            </a:r>
            <a:r>
              <a:rPr lang="cy-GB" sz="1600" i="1" dirty="0">
                <a:solidFill>
                  <a:schemeClr val="accent1"/>
                </a:solidFill>
              </a:rPr>
              <a:t>Mae'r dysgwr hwn wedi ymateb yn briodol ac wedi ennill marciau llawn.</a:t>
            </a:r>
            <a:r>
              <a:rPr lang="cy-GB" sz="1600" dirty="0">
                <a:solidFill>
                  <a:schemeClr val="accent1"/>
                </a:solidFill>
              </a:rPr>
              <a:t> </a:t>
            </a:r>
            <a:r>
              <a:rPr lang="cy-GB" sz="1600" i="1" dirty="0">
                <a:solidFill>
                  <a:schemeClr val="accent1"/>
                </a:solidFill>
              </a:rPr>
              <a:t>Mae wedi darllen a deall yr hyn sy'n ofynnol ond drwy enwi mwy nag un adnodd ar yr un linell mae wedi risgio colli marciau.</a:t>
            </a:r>
            <a:r>
              <a:rPr lang="cy-GB" sz="1600" dirty="0">
                <a:solidFill>
                  <a:schemeClr val="accent1"/>
                </a:solidFill>
              </a:rPr>
              <a:t> </a:t>
            </a:r>
            <a:r>
              <a:rPr lang="cy-GB" sz="1600" i="1" dirty="0">
                <a:solidFill>
                  <a:schemeClr val="accent1"/>
                </a:solidFill>
              </a:rPr>
              <a:t>Pe byddai'r ymateb cyntaf ar bob llinell wedi bod yn anghywir, ni fyddai unrhyw farciau wedi'u rhoi hyd yn oed pe byddai'r ail ymateb wedi bodloni'r gofynion.</a:t>
            </a:r>
            <a:endParaRPr lang="en-GB" sz="1600" dirty="0">
              <a:solidFill>
                <a:schemeClr val="accent1"/>
              </a:solidFill>
            </a:endParaRPr>
          </a:p>
          <a:p>
            <a:pPr algn="l">
              <a:buNone/>
            </a:pPr>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altLang="en-US" b="1" i="1" dirty="0">
                <a:solidFill>
                  <a:schemeClr val="accent1"/>
                </a:solidFill>
              </a:rPr>
              <a:t>3/3</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5DBC2C6A-E824-30F8-02C1-B226D93A7CED}"/>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0C6E92C-D7F3-5DA1-70F5-D371FF6C3569}"/>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7850CBDD-ECA8-B007-60BC-745C56DDD253}"/>
              </a:ext>
            </a:extLst>
          </p:cNvPr>
          <p:cNvSpPr/>
          <p:nvPr/>
        </p:nvSpPr>
        <p:spPr>
          <a:xfrm>
            <a:off x="8239327" y="1095284"/>
            <a:ext cx="3574301"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A194202-09FF-5F9F-5CD4-9712A86CE63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2" name="Picture 1" descr="A screenshot of a computer&#10;&#10;AI-generated content may be incorrect.">
            <a:extLst>
              <a:ext uri="{FF2B5EF4-FFF2-40B4-BE49-F238E27FC236}">
                <a16:creationId xmlns:a16="http://schemas.microsoft.com/office/drawing/2014/main" id="{2D3CE1DC-BAC4-54FB-C49E-81228447EA34}"/>
              </a:ext>
            </a:extLst>
          </p:cNvPr>
          <p:cNvPicPr>
            <a:picLocks noChangeAspect="1"/>
          </p:cNvPicPr>
          <p:nvPr/>
        </p:nvPicPr>
        <p:blipFill>
          <a:blip r:embed="rId2"/>
          <a:srcRect r="24418"/>
          <a:stretch>
            <a:fillRect/>
          </a:stretch>
        </p:blipFill>
        <p:spPr>
          <a:xfrm>
            <a:off x="282576" y="1111119"/>
            <a:ext cx="4193172" cy="4038950"/>
          </a:xfrm>
          <a:prstGeom prst="rect">
            <a:avLst/>
          </a:prstGeom>
        </p:spPr>
      </p:pic>
    </p:spTree>
    <p:extLst>
      <p:ext uri="{BB962C8B-B14F-4D97-AF65-F5344CB8AC3E}">
        <p14:creationId xmlns:p14="http://schemas.microsoft.com/office/powerpoint/2010/main" val="1162963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E6D77-D1AE-C924-A5EF-3CA406E2CB38}"/>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B6B8C057-4F0F-D61E-6DB8-E04EF73DAC19}"/>
              </a:ext>
            </a:extLst>
          </p:cNvPr>
          <p:cNvSpPr>
            <a:spLocks noGrp="1"/>
          </p:cNvSpPr>
          <p:nvPr>
            <p:ph type="title"/>
          </p:nvPr>
        </p:nvSpPr>
        <p:spPr>
          <a:xfrm>
            <a:off x="282012" y="208722"/>
            <a:ext cx="5091890" cy="447261"/>
          </a:xfrm>
        </p:spPr>
        <p:txBody>
          <a:bodyPr/>
          <a:lstStyle/>
          <a:p>
            <a:r>
              <a:rPr lang="1106" sz="1800" dirty="0"/>
              <a:t>Cwestiwn</a:t>
            </a:r>
            <a:r>
              <a:rPr lang="en-GB" sz="1800" dirty="0"/>
              <a:t> 8(a) </a:t>
            </a:r>
            <a:r>
              <a:rPr lang="1106" sz="1800" dirty="0"/>
              <a:t>a'r cynllun marcio </a:t>
            </a:r>
            <a:endParaRPr lang="en-GB" sz="1800" dirty="0"/>
          </a:p>
        </p:txBody>
      </p:sp>
      <p:sp>
        <p:nvSpPr>
          <p:cNvPr id="12" name="TextBox 11">
            <a:extLst>
              <a:ext uri="{FF2B5EF4-FFF2-40B4-BE49-F238E27FC236}">
                <a16:creationId xmlns:a16="http://schemas.microsoft.com/office/drawing/2014/main" id="{2A517BDE-E79D-28EA-DE52-600911DC1E7A}"/>
              </a:ext>
            </a:extLst>
          </p:cNvPr>
          <p:cNvSpPr txBox="1"/>
          <p:nvPr/>
        </p:nvSpPr>
        <p:spPr>
          <a:xfrm>
            <a:off x="6405261" y="64030"/>
            <a:ext cx="3139572"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GB" sz="1400" b="1" i="1" dirty="0" err="1">
                <a:solidFill>
                  <a:schemeClr val="accent1"/>
                </a:solidFill>
                <a:highlight>
                  <a:srgbClr val="FFFF00"/>
                </a:highlight>
              </a:rPr>
              <a:t>Amlinellwch</a:t>
            </a:r>
            <a:r>
              <a:rPr lang="en-GB" sz="1400" i="1" dirty="0">
                <a:solidFill>
                  <a:schemeClr val="accent1"/>
                </a:solidFill>
                <a:highlight>
                  <a:srgbClr val="FFFF00"/>
                </a:highlight>
              </a:rPr>
              <a:t> </a:t>
            </a:r>
            <a:r>
              <a:rPr lang="en-GB" sz="1400" i="1" dirty="0" err="1">
                <a:solidFill>
                  <a:schemeClr val="accent1"/>
                </a:solidFill>
                <a:highlight>
                  <a:srgbClr val="FFFF00"/>
                </a:highlight>
              </a:rPr>
              <a:t>Amlinellu'r</a:t>
            </a:r>
            <a:r>
              <a:rPr lang="en-GB" sz="1400" i="1" dirty="0">
                <a:solidFill>
                  <a:schemeClr val="accent1"/>
                </a:solidFill>
                <a:highlight>
                  <a:srgbClr val="FFFF00"/>
                </a:highlight>
              </a:rPr>
              <a:t> </a:t>
            </a:r>
            <a:r>
              <a:rPr lang="en-GB" sz="1400" i="1" dirty="0" err="1">
                <a:solidFill>
                  <a:schemeClr val="accent1"/>
                </a:solidFill>
                <a:highlight>
                  <a:srgbClr val="FFFF00"/>
                </a:highlight>
              </a:rPr>
              <a:t>prif</a:t>
            </a:r>
            <a:r>
              <a:rPr lang="en-GB" sz="1400" i="1" dirty="0">
                <a:solidFill>
                  <a:schemeClr val="accent1"/>
                </a:solidFill>
                <a:highlight>
                  <a:srgbClr val="FFFF00"/>
                </a:highlight>
              </a:rPr>
              <a:t> </a:t>
            </a:r>
            <a:r>
              <a:rPr lang="en-GB" sz="1400" i="1" dirty="0" err="1">
                <a:solidFill>
                  <a:schemeClr val="accent1"/>
                </a:solidFill>
                <a:highlight>
                  <a:srgbClr val="FFFF00"/>
                </a:highlight>
              </a:rPr>
              <a:t>bwyntiau</a:t>
            </a:r>
            <a:r>
              <a:rPr lang="en-GB" sz="1400" i="1" dirty="0">
                <a:solidFill>
                  <a:schemeClr val="accent1"/>
                </a:solidFill>
                <a:highlight>
                  <a:srgbClr val="FFFF00"/>
                </a:highlight>
              </a:rPr>
              <a:t>/</a:t>
            </a:r>
            <a:r>
              <a:rPr lang="en-GB" sz="1400" i="1" dirty="0" err="1">
                <a:solidFill>
                  <a:schemeClr val="accent1"/>
                </a:solidFill>
                <a:highlight>
                  <a:srgbClr val="FFFF00"/>
                </a:highlight>
              </a:rPr>
              <a:t>rhoi</a:t>
            </a:r>
            <a:r>
              <a:rPr lang="en-GB" sz="1400" i="1" dirty="0">
                <a:solidFill>
                  <a:schemeClr val="accent1"/>
                </a:solidFill>
                <a:highlight>
                  <a:srgbClr val="FFFF00"/>
                </a:highlight>
              </a:rPr>
              <a:t> </a:t>
            </a:r>
            <a:r>
              <a:rPr lang="en-GB" sz="1400" i="1" dirty="0" err="1">
                <a:solidFill>
                  <a:schemeClr val="accent1"/>
                </a:solidFill>
                <a:highlight>
                  <a:srgbClr val="FFFF00"/>
                </a:highlight>
              </a:rPr>
              <a:t>disgrifiad</a:t>
            </a:r>
            <a:r>
              <a:rPr lang="en-GB" sz="1400" i="1" dirty="0">
                <a:solidFill>
                  <a:schemeClr val="accent1"/>
                </a:solidFill>
                <a:highlight>
                  <a:srgbClr val="FFFF00"/>
                </a:highlight>
              </a:rPr>
              <a:t> </a:t>
            </a:r>
            <a:r>
              <a:rPr lang="en-GB" sz="1400" i="1" dirty="0" err="1">
                <a:solidFill>
                  <a:schemeClr val="accent1"/>
                </a:solidFill>
                <a:highlight>
                  <a:srgbClr val="FFFF00"/>
                </a:highlight>
              </a:rPr>
              <a:t>cryno</a:t>
            </a:r>
            <a:r>
              <a:rPr lang="en-GB" sz="1400" i="1" dirty="0">
                <a:solidFill>
                  <a:schemeClr val="accent1"/>
                </a:solidFill>
                <a:highlight>
                  <a:srgbClr val="FFFF00"/>
                </a:highlight>
              </a:rPr>
              <a:t> neu </a:t>
            </a:r>
            <a:r>
              <a:rPr lang="en-GB" sz="1400" i="1" dirty="0" err="1">
                <a:solidFill>
                  <a:schemeClr val="accent1"/>
                </a:solidFill>
                <a:highlight>
                  <a:srgbClr val="FFFF00"/>
                </a:highlight>
              </a:rPr>
              <a:t>brif</a:t>
            </a:r>
            <a:r>
              <a:rPr lang="en-GB" sz="1400" i="1" dirty="0">
                <a:solidFill>
                  <a:schemeClr val="accent1"/>
                </a:solidFill>
                <a:highlight>
                  <a:srgbClr val="FFFF00"/>
                </a:highlight>
              </a:rPr>
              <a:t> </a:t>
            </a:r>
            <a:r>
              <a:rPr lang="en-GB" sz="1400" i="1" dirty="0" err="1">
                <a:solidFill>
                  <a:schemeClr val="accent1"/>
                </a:solidFill>
                <a:highlight>
                  <a:srgbClr val="FFFF00"/>
                </a:highlight>
              </a:rPr>
              <a:t>nodweddion</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3" name="Picture 2">
            <a:extLst>
              <a:ext uri="{FF2B5EF4-FFF2-40B4-BE49-F238E27FC236}">
                <a16:creationId xmlns:a16="http://schemas.microsoft.com/office/drawing/2014/main" id="{0E9E8E74-FAF3-397B-8084-A625AB3041B5}"/>
              </a:ext>
            </a:extLst>
          </p:cNvPr>
          <p:cNvPicPr>
            <a:picLocks noChangeAspect="1"/>
          </p:cNvPicPr>
          <p:nvPr/>
        </p:nvPicPr>
        <p:blipFill>
          <a:blip r:embed="rId2"/>
          <a:stretch>
            <a:fillRect/>
          </a:stretch>
        </p:blipFill>
        <p:spPr>
          <a:xfrm>
            <a:off x="282012" y="1081921"/>
            <a:ext cx="5570148" cy="2179623"/>
          </a:xfrm>
          <a:prstGeom prst="rect">
            <a:avLst/>
          </a:prstGeom>
        </p:spPr>
      </p:pic>
      <p:sp>
        <p:nvSpPr>
          <p:cNvPr id="4" name="TextBox 3">
            <a:extLst>
              <a:ext uri="{FF2B5EF4-FFF2-40B4-BE49-F238E27FC236}">
                <a16:creationId xmlns:a16="http://schemas.microsoft.com/office/drawing/2014/main" id="{32580E15-9280-001F-D08D-3BBDD7B6666A}"/>
              </a:ext>
            </a:extLst>
          </p:cNvPr>
          <p:cNvSpPr txBox="1"/>
          <p:nvPr/>
        </p:nvSpPr>
        <p:spPr>
          <a:xfrm>
            <a:off x="6339842" y="1081921"/>
            <a:ext cx="5694245" cy="4293483"/>
          </a:xfrm>
          <a:prstGeom prst="rect">
            <a:avLst/>
          </a:prstGeom>
          <a:noFill/>
        </p:spPr>
        <p:txBody>
          <a:bodyPr wrap="square">
            <a:spAutoFit/>
          </a:bodyPr>
          <a:lstStyle/>
          <a:p>
            <a:r>
              <a:rPr lang="en-GB" sz="1300" dirty="0"/>
              <a:t>Gall yr </a:t>
            </a:r>
            <a:r>
              <a:rPr lang="en-GB" sz="1300" dirty="0" err="1"/>
              <a:t>ymateb</a:t>
            </a:r>
            <a:r>
              <a:rPr lang="en-GB" sz="1300" dirty="0"/>
              <a:t> </a:t>
            </a:r>
            <a:r>
              <a:rPr lang="en-GB" sz="1300" dirty="0" err="1"/>
              <a:t>gyfeirio</a:t>
            </a:r>
            <a:r>
              <a:rPr lang="en-GB" sz="1300" dirty="0"/>
              <a:t> at y </a:t>
            </a:r>
            <a:r>
              <a:rPr lang="en-GB" sz="1300" dirty="0" err="1"/>
              <a:t>canlynol</a:t>
            </a:r>
            <a:r>
              <a:rPr lang="en-GB" sz="1300" dirty="0"/>
              <a:t>:</a:t>
            </a:r>
          </a:p>
          <a:p>
            <a:endParaRPr lang="en-GB" sz="1300" dirty="0"/>
          </a:p>
          <a:p>
            <a:pPr marL="87313" indent="-87313"/>
            <a:r>
              <a:rPr lang="en-GB" sz="1300" dirty="0"/>
              <a:t>• </a:t>
            </a:r>
            <a:r>
              <a:rPr lang="en-GB" sz="1300" dirty="0" err="1"/>
              <a:t>Rhaglen</a:t>
            </a:r>
            <a:r>
              <a:rPr lang="en-GB" sz="1300" dirty="0"/>
              <a:t> </a:t>
            </a:r>
            <a:r>
              <a:rPr lang="en-GB" sz="1300" dirty="0" err="1"/>
              <a:t>wedi'i</a:t>
            </a:r>
            <a:r>
              <a:rPr lang="en-GB" sz="1300" dirty="0"/>
              <a:t> </a:t>
            </a:r>
            <a:r>
              <a:rPr lang="en-GB" sz="1300" dirty="0" err="1"/>
              <a:t>hariannu</a:t>
            </a:r>
            <a:r>
              <a:rPr lang="en-GB" sz="1300" dirty="0"/>
              <a:t> </a:t>
            </a:r>
            <a:r>
              <a:rPr lang="en-GB" sz="1300" dirty="0" err="1"/>
              <a:t>gan</a:t>
            </a:r>
            <a:r>
              <a:rPr lang="en-GB" sz="1300" dirty="0"/>
              <a:t> y </a:t>
            </a:r>
            <a:r>
              <a:rPr lang="en-GB" sz="1300" dirty="0" err="1"/>
              <a:t>llywodraeth</a:t>
            </a:r>
            <a:r>
              <a:rPr lang="en-GB" sz="1300" dirty="0"/>
              <a:t> </a:t>
            </a:r>
            <a:r>
              <a:rPr lang="en-GB" sz="1300" dirty="0" err="1"/>
              <a:t>yw</a:t>
            </a:r>
            <a:r>
              <a:rPr lang="en-GB" sz="1300" dirty="0"/>
              <a:t> </a:t>
            </a:r>
            <a:r>
              <a:rPr lang="en-GB" sz="1300" dirty="0" err="1"/>
              <a:t>Dechrau'n</a:t>
            </a:r>
            <a:r>
              <a:rPr lang="en-GB" sz="1300" dirty="0"/>
              <a:t> </a:t>
            </a:r>
            <a:r>
              <a:rPr lang="en-GB" sz="1300" dirty="0" err="1"/>
              <a:t>Deg</a:t>
            </a:r>
            <a:endParaRPr lang="en-GB" sz="1300" dirty="0"/>
          </a:p>
          <a:p>
            <a:pPr marL="87313" indent="-87313"/>
            <a:r>
              <a:rPr lang="en-GB" sz="1300" dirty="0"/>
              <a:t>• </a:t>
            </a:r>
            <a:r>
              <a:rPr lang="en-GB" sz="1300" dirty="0" err="1"/>
              <a:t>Darparu</a:t>
            </a:r>
            <a:r>
              <a:rPr lang="en-GB" sz="1300" dirty="0"/>
              <a:t> </a:t>
            </a:r>
            <a:r>
              <a:rPr lang="en-GB" sz="1300" dirty="0" err="1"/>
              <a:t>gwasanaethau</a:t>
            </a:r>
            <a:r>
              <a:rPr lang="en-GB" sz="1300" dirty="0"/>
              <a:t> </a:t>
            </a:r>
            <a:r>
              <a:rPr lang="en-GB" sz="1300" dirty="0" err="1"/>
              <a:t>cefnogi</a:t>
            </a:r>
            <a:r>
              <a:rPr lang="en-GB" sz="1300" dirty="0"/>
              <a:t> </a:t>
            </a:r>
            <a:r>
              <a:rPr lang="en-GB" sz="1300" dirty="0" err="1"/>
              <a:t>i</a:t>
            </a:r>
            <a:r>
              <a:rPr lang="en-GB" sz="1300" dirty="0"/>
              <a:t> </a:t>
            </a:r>
            <a:r>
              <a:rPr lang="en-GB" sz="1300" dirty="0" err="1"/>
              <a:t>blant</a:t>
            </a:r>
            <a:r>
              <a:rPr lang="en-GB" sz="1300" dirty="0"/>
              <a:t> dan 4 </a:t>
            </a:r>
            <a:r>
              <a:rPr lang="en-GB" sz="1300" dirty="0" err="1"/>
              <a:t>a'u</a:t>
            </a:r>
            <a:r>
              <a:rPr lang="en-GB" sz="1300" dirty="0"/>
              <a:t> </a:t>
            </a:r>
            <a:r>
              <a:rPr lang="en-GB" sz="1300" dirty="0" err="1"/>
              <a:t>teuluoedd</a:t>
            </a:r>
            <a:endParaRPr lang="en-GB" sz="1300" dirty="0"/>
          </a:p>
          <a:p>
            <a:pPr marL="87313" indent="-87313"/>
            <a:r>
              <a:rPr lang="en-GB" sz="1300" dirty="0"/>
              <a:t>• </a:t>
            </a:r>
            <a:r>
              <a:rPr lang="en-GB" sz="1300" dirty="0" err="1"/>
              <a:t>Mae'n</a:t>
            </a:r>
            <a:r>
              <a:rPr lang="en-GB" sz="1300" dirty="0"/>
              <a:t> </a:t>
            </a:r>
            <a:r>
              <a:rPr lang="en-GB" sz="1300" dirty="0" err="1"/>
              <a:t>cefnogi</a:t>
            </a:r>
            <a:r>
              <a:rPr lang="en-GB" sz="1300" dirty="0"/>
              <a:t> </a:t>
            </a:r>
            <a:r>
              <a:rPr lang="en-GB" sz="1300" dirty="0" err="1"/>
              <a:t>teuluoedd</a:t>
            </a:r>
            <a:r>
              <a:rPr lang="en-GB" sz="1300" dirty="0"/>
              <a:t> </a:t>
            </a:r>
            <a:r>
              <a:rPr lang="en-GB" sz="1300" dirty="0" err="1"/>
              <a:t>mewn</a:t>
            </a:r>
            <a:r>
              <a:rPr lang="en-GB" sz="1300" dirty="0"/>
              <a:t> </a:t>
            </a:r>
            <a:r>
              <a:rPr lang="en-GB" sz="1300" dirty="0" err="1"/>
              <a:t>ardaloedd</a:t>
            </a:r>
            <a:r>
              <a:rPr lang="en-GB" sz="1300" dirty="0"/>
              <a:t> </a:t>
            </a:r>
            <a:r>
              <a:rPr lang="en-GB" sz="1300" dirty="0" err="1"/>
              <a:t>difreintiedig</a:t>
            </a:r>
            <a:r>
              <a:rPr lang="en-GB" sz="1300" dirty="0"/>
              <a:t> </a:t>
            </a:r>
            <a:r>
              <a:rPr lang="en-GB" sz="1300" dirty="0" err="1"/>
              <a:t>yng</a:t>
            </a:r>
            <a:r>
              <a:rPr lang="en-GB" sz="1300" dirty="0"/>
              <a:t> </a:t>
            </a:r>
            <a:r>
              <a:rPr lang="en-GB" sz="1300" dirty="0" err="1"/>
              <a:t>Nghymru</a:t>
            </a:r>
            <a:endParaRPr lang="en-GB" sz="1300" dirty="0"/>
          </a:p>
          <a:p>
            <a:pPr marL="87313" indent="-87313"/>
            <a:r>
              <a:rPr lang="en-GB" sz="1300" dirty="0"/>
              <a:t>• Mae </a:t>
            </a:r>
            <a:r>
              <a:rPr lang="en-GB" sz="1300" dirty="0" err="1"/>
              <a:t>Dechrau'n</a:t>
            </a:r>
            <a:r>
              <a:rPr lang="en-GB" sz="1300" dirty="0"/>
              <a:t> </a:t>
            </a:r>
            <a:r>
              <a:rPr lang="en-GB" sz="1300" dirty="0" err="1"/>
              <a:t>Deg</a:t>
            </a:r>
            <a:r>
              <a:rPr lang="en-GB" sz="1300" dirty="0"/>
              <a:t> </a:t>
            </a:r>
            <a:r>
              <a:rPr lang="en-GB" sz="1300" dirty="0" err="1"/>
              <a:t>yn</a:t>
            </a:r>
            <a:r>
              <a:rPr lang="en-GB" sz="1300" dirty="0"/>
              <a:t> </a:t>
            </a:r>
            <a:r>
              <a:rPr lang="en-GB" sz="1300" dirty="0" err="1"/>
              <a:t>fenter</a:t>
            </a:r>
            <a:r>
              <a:rPr lang="en-GB" sz="1300" dirty="0"/>
              <a:t> </a:t>
            </a:r>
            <a:r>
              <a:rPr lang="en-GB" sz="1300" dirty="0" err="1"/>
              <a:t>plentyn-ganolog</a:t>
            </a:r>
            <a:r>
              <a:rPr lang="en-GB" sz="1300" dirty="0"/>
              <a:t> ac </a:t>
            </a:r>
            <a:r>
              <a:rPr lang="en-GB" sz="1300" dirty="0" err="1"/>
              <a:t>yn</a:t>
            </a:r>
            <a:r>
              <a:rPr lang="en-GB" sz="1300" dirty="0"/>
              <a:t> </a:t>
            </a:r>
            <a:r>
              <a:rPr lang="en-GB" sz="1300" dirty="0" err="1"/>
              <a:t>cynnig</a:t>
            </a:r>
            <a:r>
              <a:rPr lang="en-GB" sz="1300" dirty="0"/>
              <a:t> </a:t>
            </a:r>
            <a:r>
              <a:rPr lang="en-GB" sz="1300" dirty="0" err="1"/>
              <a:t>amrywiaeth</a:t>
            </a:r>
            <a:r>
              <a:rPr lang="en-GB" sz="1300" dirty="0"/>
              <a:t> o </a:t>
            </a:r>
            <a:r>
              <a:rPr lang="en-GB" sz="1300" dirty="0" err="1"/>
              <a:t>raglenni</a:t>
            </a:r>
            <a:r>
              <a:rPr lang="en-GB" sz="1300" dirty="0"/>
              <a:t> a </a:t>
            </a:r>
            <a:r>
              <a:rPr lang="en-GB" sz="1300" dirty="0" err="1"/>
              <a:t>gweithgareddau</a:t>
            </a:r>
            <a:r>
              <a:rPr lang="en-GB" sz="1300" dirty="0"/>
              <a:t> </a:t>
            </a:r>
            <a:r>
              <a:rPr lang="en-GB" sz="1300" dirty="0" err="1"/>
              <a:t>i</a:t>
            </a:r>
            <a:r>
              <a:rPr lang="en-GB" sz="1300" dirty="0"/>
              <a:t> </a:t>
            </a:r>
            <a:r>
              <a:rPr lang="en-GB" sz="1300" dirty="0" err="1"/>
              <a:t>gefnogi</a:t>
            </a:r>
            <a:r>
              <a:rPr lang="en-GB" sz="1300" dirty="0"/>
              <a:t> </a:t>
            </a:r>
            <a:r>
              <a:rPr lang="en-GB" sz="1300" dirty="0" err="1"/>
              <a:t>teuluoedd</a:t>
            </a:r>
            <a:endParaRPr lang="en-GB" sz="1300" dirty="0"/>
          </a:p>
          <a:p>
            <a:pPr marL="87313" indent="-87313"/>
            <a:r>
              <a:rPr lang="en-GB" sz="1300" dirty="0"/>
              <a:t>• </a:t>
            </a:r>
            <a:r>
              <a:rPr lang="en-GB" sz="1300" dirty="0" err="1"/>
              <a:t>Mae'n</a:t>
            </a:r>
            <a:r>
              <a:rPr lang="en-GB" sz="1300" dirty="0"/>
              <a:t> </a:t>
            </a:r>
            <a:r>
              <a:rPr lang="en-GB" sz="1300" dirty="0" err="1"/>
              <a:t>canolbwyntio</a:t>
            </a:r>
            <a:r>
              <a:rPr lang="en-GB" sz="1300" dirty="0"/>
              <a:t> </a:t>
            </a:r>
            <a:r>
              <a:rPr lang="en-GB" sz="1300" dirty="0" err="1"/>
              <a:t>ar</a:t>
            </a:r>
            <a:r>
              <a:rPr lang="en-GB" sz="1300" dirty="0"/>
              <a:t> </a:t>
            </a:r>
            <a:r>
              <a:rPr lang="en-GB" sz="1300" dirty="0" err="1"/>
              <a:t>ddatblygu</a:t>
            </a:r>
            <a:r>
              <a:rPr lang="en-GB" sz="1300" dirty="0"/>
              <a:t> </a:t>
            </a:r>
            <a:r>
              <a:rPr lang="en-GB" sz="1300" dirty="0" err="1"/>
              <a:t>sgiliau</a:t>
            </a:r>
            <a:r>
              <a:rPr lang="en-GB" sz="1300" dirty="0"/>
              <a:t> </a:t>
            </a:r>
            <a:r>
              <a:rPr lang="en-GB" sz="1300" dirty="0" err="1"/>
              <a:t>cynnar</a:t>
            </a:r>
            <a:r>
              <a:rPr lang="en-GB" sz="1300" dirty="0"/>
              <a:t> er </a:t>
            </a:r>
            <a:r>
              <a:rPr lang="en-GB" sz="1300" dirty="0" err="1"/>
              <a:t>mwyn</a:t>
            </a:r>
            <a:r>
              <a:rPr lang="en-GB" sz="1300" dirty="0"/>
              <a:t> bod </a:t>
            </a:r>
            <a:r>
              <a:rPr lang="en-GB" sz="1300" dirty="0" err="1"/>
              <a:t>yn</a:t>
            </a:r>
            <a:r>
              <a:rPr lang="en-GB" sz="1300" dirty="0"/>
              <a:t> </a:t>
            </a:r>
            <a:r>
              <a:rPr lang="en-GB" sz="1300" dirty="0" err="1"/>
              <a:t>barod</a:t>
            </a:r>
            <a:r>
              <a:rPr lang="en-GB" sz="1300" dirty="0"/>
              <a:t> </a:t>
            </a:r>
            <a:r>
              <a:rPr lang="en-GB" sz="1300" dirty="0" err="1"/>
              <a:t>i</a:t>
            </a:r>
            <a:r>
              <a:rPr lang="en-GB" sz="1300" dirty="0"/>
              <a:t> </a:t>
            </a:r>
            <a:r>
              <a:rPr lang="en-GB" sz="1300" dirty="0" err="1"/>
              <a:t>ddechrau'r</a:t>
            </a:r>
            <a:r>
              <a:rPr lang="en-GB" sz="1300" dirty="0"/>
              <a:t> </a:t>
            </a:r>
            <a:r>
              <a:rPr lang="en-GB" sz="1300" dirty="0" err="1"/>
              <a:t>ysgol</a:t>
            </a:r>
            <a:endParaRPr lang="en-GB" sz="1300" dirty="0"/>
          </a:p>
          <a:p>
            <a:pPr marL="87313" indent="-87313"/>
            <a:r>
              <a:rPr lang="en-GB" sz="1300" dirty="0"/>
              <a:t>• Mae </a:t>
            </a:r>
            <a:r>
              <a:rPr lang="en-GB" sz="1300" dirty="0" err="1"/>
              <a:t>Dechrau'n</a:t>
            </a:r>
            <a:r>
              <a:rPr lang="en-GB" sz="1300" dirty="0"/>
              <a:t> </a:t>
            </a:r>
            <a:r>
              <a:rPr lang="en-GB" sz="1300" dirty="0" err="1"/>
              <a:t>Deg</a:t>
            </a:r>
            <a:r>
              <a:rPr lang="en-GB" sz="1300" dirty="0"/>
              <a:t> </a:t>
            </a:r>
            <a:r>
              <a:rPr lang="en-GB" sz="1300" dirty="0" err="1"/>
              <a:t>wedi'i</a:t>
            </a:r>
            <a:r>
              <a:rPr lang="en-GB" sz="1300" dirty="0"/>
              <a:t> </a:t>
            </a:r>
            <a:r>
              <a:rPr lang="en-GB" sz="1300" dirty="0" err="1"/>
              <a:t>ffurfio</a:t>
            </a:r>
            <a:r>
              <a:rPr lang="en-GB" sz="1300" dirty="0"/>
              <a:t> o 4 </a:t>
            </a:r>
            <a:r>
              <a:rPr lang="en-GB" sz="1300" dirty="0" err="1"/>
              <a:t>elfen</a:t>
            </a:r>
            <a:r>
              <a:rPr lang="en-GB" sz="1300" dirty="0"/>
              <a:t> </a:t>
            </a:r>
            <a:r>
              <a:rPr lang="en-GB" sz="1300" dirty="0" err="1"/>
              <a:t>graidd</a:t>
            </a:r>
            <a:r>
              <a:rPr lang="en-GB" sz="1300" dirty="0"/>
              <a:t> </a:t>
            </a:r>
            <a:r>
              <a:rPr lang="en-GB" sz="1300" dirty="0" err="1"/>
              <a:t>gan</a:t>
            </a:r>
            <a:r>
              <a:rPr lang="en-GB" sz="1300" dirty="0"/>
              <a:t> </a:t>
            </a:r>
            <a:r>
              <a:rPr lang="en-GB" sz="1300" dirty="0" err="1"/>
              <a:t>gynnwys</a:t>
            </a:r>
            <a:r>
              <a:rPr lang="en-GB" sz="1300" dirty="0"/>
              <a:t>;</a:t>
            </a:r>
          </a:p>
          <a:p>
            <a:pPr marL="271463" indent="-87313"/>
            <a:r>
              <a:rPr lang="en-GB" sz="1300" dirty="0"/>
              <a:t>o </a:t>
            </a:r>
            <a:r>
              <a:rPr lang="en-GB" sz="1300" dirty="0" err="1"/>
              <a:t>Gwasanaeth</a:t>
            </a:r>
            <a:r>
              <a:rPr lang="en-GB" sz="1300" dirty="0"/>
              <a:t> </a:t>
            </a:r>
            <a:r>
              <a:rPr lang="en-GB" sz="1300" dirty="0" err="1"/>
              <a:t>ymwelydd</a:t>
            </a:r>
            <a:r>
              <a:rPr lang="en-GB" sz="1300" dirty="0"/>
              <a:t> iechyd </a:t>
            </a:r>
            <a:r>
              <a:rPr lang="en-GB" sz="1300" dirty="0" err="1"/>
              <a:t>gwell</a:t>
            </a:r>
            <a:endParaRPr lang="en-GB" sz="1300" dirty="0"/>
          </a:p>
          <a:p>
            <a:pPr marL="271463" indent="-87313"/>
            <a:r>
              <a:rPr lang="en-GB" sz="1300" dirty="0"/>
              <a:t>o </a:t>
            </a:r>
            <a:r>
              <a:rPr lang="en-GB" sz="1300" dirty="0" err="1"/>
              <a:t>Mynediad</a:t>
            </a:r>
            <a:r>
              <a:rPr lang="en-GB" sz="1300" dirty="0"/>
              <a:t> at </a:t>
            </a:r>
            <a:r>
              <a:rPr lang="en-GB" sz="1300" dirty="0" err="1"/>
              <a:t>raglenni</a:t>
            </a:r>
            <a:r>
              <a:rPr lang="en-GB" sz="1300" dirty="0"/>
              <a:t> </a:t>
            </a:r>
            <a:r>
              <a:rPr lang="en-GB" sz="1300" dirty="0" err="1"/>
              <a:t>rhianta</a:t>
            </a:r>
            <a:endParaRPr lang="en-GB" sz="1300" dirty="0"/>
          </a:p>
          <a:p>
            <a:pPr marL="271463" indent="-87313"/>
            <a:r>
              <a:rPr lang="en-GB" sz="1300" dirty="0"/>
              <a:t>o </a:t>
            </a:r>
            <a:r>
              <a:rPr lang="en-GB" sz="1300" dirty="0" err="1"/>
              <a:t>Cefnogi</a:t>
            </a:r>
            <a:r>
              <a:rPr lang="en-GB" sz="1300" dirty="0"/>
              <a:t> </a:t>
            </a:r>
            <a:r>
              <a:rPr lang="en-GB" sz="1300" dirty="0" err="1"/>
              <a:t>lleferydd</a:t>
            </a:r>
            <a:r>
              <a:rPr lang="en-GB" sz="1300" dirty="0"/>
              <a:t>, </a:t>
            </a:r>
            <a:r>
              <a:rPr lang="en-GB" sz="1300" dirty="0" err="1"/>
              <a:t>iaith</a:t>
            </a:r>
            <a:r>
              <a:rPr lang="en-GB" sz="1300" dirty="0"/>
              <a:t> a </a:t>
            </a:r>
            <a:r>
              <a:rPr lang="en-GB" sz="1300" dirty="0" err="1"/>
              <a:t>chyfathrebu</a:t>
            </a:r>
            <a:endParaRPr lang="en-GB" sz="1300" dirty="0"/>
          </a:p>
          <a:p>
            <a:pPr marL="271463" indent="-87313"/>
            <a:r>
              <a:rPr lang="en-GB" sz="1300" dirty="0"/>
              <a:t>o </a:t>
            </a:r>
            <a:r>
              <a:rPr lang="en-GB" sz="1300" dirty="0" err="1"/>
              <a:t>Gofal</a:t>
            </a:r>
            <a:r>
              <a:rPr lang="en-GB" sz="1300" dirty="0"/>
              <a:t> plant </a:t>
            </a:r>
            <a:r>
              <a:rPr lang="en-GB" sz="1300" dirty="0" err="1"/>
              <a:t>rhan</a:t>
            </a:r>
            <a:r>
              <a:rPr lang="en-GB" sz="1300" dirty="0"/>
              <a:t> </a:t>
            </a:r>
            <a:r>
              <a:rPr lang="en-GB" sz="1300" dirty="0" err="1"/>
              <a:t>amser</a:t>
            </a:r>
            <a:r>
              <a:rPr lang="en-GB" sz="1300" dirty="0"/>
              <a:t> o </a:t>
            </a:r>
            <a:r>
              <a:rPr lang="en-GB" sz="1300" dirty="0" err="1"/>
              <a:t>ansawdd</a:t>
            </a:r>
            <a:r>
              <a:rPr lang="en-GB" sz="1300" dirty="0"/>
              <a:t> </a:t>
            </a:r>
            <a:r>
              <a:rPr lang="en-GB" sz="1300" dirty="0" err="1"/>
              <a:t>yn</a:t>
            </a:r>
            <a:r>
              <a:rPr lang="en-GB" sz="1300" dirty="0"/>
              <a:t> </a:t>
            </a:r>
            <a:r>
              <a:rPr lang="en-GB" sz="1300" dirty="0" err="1"/>
              <a:t>rhad</a:t>
            </a:r>
            <a:r>
              <a:rPr lang="en-GB" sz="1300" dirty="0"/>
              <a:t> ac am </a:t>
            </a:r>
            <a:r>
              <a:rPr lang="en-GB" sz="1300" dirty="0" err="1"/>
              <a:t>ddim</a:t>
            </a:r>
            <a:endParaRPr lang="en-GB" sz="1300" dirty="0"/>
          </a:p>
          <a:p>
            <a:pPr marL="87313" indent="-87313"/>
            <a:r>
              <a:rPr lang="en-GB" sz="1300" dirty="0"/>
              <a:t>• Mae </a:t>
            </a:r>
            <a:r>
              <a:rPr lang="en-GB" sz="1300" dirty="0" err="1"/>
              <a:t>Dechrau'n</a:t>
            </a:r>
            <a:r>
              <a:rPr lang="en-GB" sz="1300" dirty="0"/>
              <a:t> </a:t>
            </a:r>
            <a:r>
              <a:rPr lang="en-GB" sz="1300" dirty="0" err="1"/>
              <a:t>Deg</a:t>
            </a:r>
            <a:r>
              <a:rPr lang="en-GB" sz="1300" dirty="0"/>
              <a:t> </a:t>
            </a:r>
            <a:r>
              <a:rPr lang="en-GB" sz="1300" dirty="0" err="1"/>
              <a:t>yn</a:t>
            </a:r>
            <a:r>
              <a:rPr lang="en-GB" sz="1300" dirty="0"/>
              <a:t> </a:t>
            </a:r>
            <a:r>
              <a:rPr lang="en-GB" sz="1300" dirty="0" err="1"/>
              <a:t>annog</a:t>
            </a:r>
            <a:r>
              <a:rPr lang="en-GB" sz="1300" dirty="0"/>
              <a:t> </a:t>
            </a:r>
            <a:r>
              <a:rPr lang="en-GB" sz="1300" dirty="0" err="1"/>
              <a:t>gweithio</a:t>
            </a:r>
            <a:r>
              <a:rPr lang="en-GB" sz="1300" dirty="0"/>
              <a:t> </a:t>
            </a:r>
            <a:r>
              <a:rPr lang="en-GB" sz="1300" dirty="0" err="1"/>
              <a:t>amlasiantaethol</a:t>
            </a:r>
            <a:endParaRPr lang="en-GB" sz="1300" dirty="0"/>
          </a:p>
          <a:p>
            <a:pPr marL="87313" indent="-87313"/>
            <a:r>
              <a:rPr lang="en-GB" sz="1300" dirty="0"/>
              <a:t>• </a:t>
            </a:r>
            <a:r>
              <a:rPr lang="en-GB" sz="1300" dirty="0" err="1"/>
              <a:t>Mae'r</a:t>
            </a:r>
            <a:r>
              <a:rPr lang="en-GB" sz="1300" dirty="0"/>
              <a:t> </a:t>
            </a:r>
            <a:r>
              <a:rPr lang="en-GB" sz="1300" dirty="0" err="1"/>
              <a:t>rhaglen</a:t>
            </a:r>
            <a:r>
              <a:rPr lang="en-GB" sz="1300" dirty="0"/>
              <a:t> </a:t>
            </a:r>
            <a:r>
              <a:rPr lang="en-GB" sz="1300" dirty="0" err="1"/>
              <a:t>yn</a:t>
            </a:r>
            <a:r>
              <a:rPr lang="en-GB" sz="1300" dirty="0"/>
              <a:t> </a:t>
            </a:r>
            <a:r>
              <a:rPr lang="en-GB" sz="1300" dirty="0" err="1"/>
              <a:t>canolbwyntio</a:t>
            </a:r>
            <a:r>
              <a:rPr lang="en-GB" sz="1300" dirty="0"/>
              <a:t> </a:t>
            </a:r>
            <a:r>
              <a:rPr lang="en-GB" sz="1300" dirty="0" err="1"/>
              <a:t>ar</a:t>
            </a:r>
            <a:r>
              <a:rPr lang="en-GB" sz="1300" dirty="0"/>
              <a:t> </a:t>
            </a:r>
            <a:r>
              <a:rPr lang="en-GB" sz="1300" dirty="0" err="1"/>
              <a:t>adnabod</a:t>
            </a:r>
            <a:r>
              <a:rPr lang="en-GB" sz="1300" dirty="0"/>
              <a:t> ac </a:t>
            </a:r>
            <a:r>
              <a:rPr lang="en-GB" sz="1300" dirty="0" err="1"/>
              <a:t>ymyrryd</a:t>
            </a:r>
            <a:r>
              <a:rPr lang="en-GB" sz="1300" dirty="0"/>
              <a:t> </a:t>
            </a:r>
            <a:r>
              <a:rPr lang="en-GB" sz="1300" dirty="0" err="1"/>
              <a:t>yn</a:t>
            </a:r>
            <a:r>
              <a:rPr lang="en-GB" sz="1300" dirty="0"/>
              <a:t> </a:t>
            </a:r>
            <a:r>
              <a:rPr lang="en-GB" sz="1300" dirty="0" err="1"/>
              <a:t>gynnar</a:t>
            </a:r>
            <a:endParaRPr lang="en-GB" sz="1300" dirty="0"/>
          </a:p>
          <a:p>
            <a:pPr marL="87313" indent="-87313"/>
            <a:r>
              <a:rPr lang="en-GB" sz="1300" dirty="0"/>
              <a:t>• Mae </a:t>
            </a:r>
            <a:r>
              <a:rPr lang="en-GB" sz="1300" dirty="0" err="1"/>
              <a:t>Dechrau'n</a:t>
            </a:r>
            <a:r>
              <a:rPr lang="en-GB" sz="1300" dirty="0"/>
              <a:t> </a:t>
            </a:r>
            <a:r>
              <a:rPr lang="en-GB" sz="1300" dirty="0" err="1"/>
              <a:t>Deg</a:t>
            </a:r>
            <a:r>
              <a:rPr lang="en-GB" sz="1300" dirty="0"/>
              <a:t> </a:t>
            </a:r>
            <a:r>
              <a:rPr lang="en-GB" sz="1300" dirty="0" err="1"/>
              <a:t>yn</a:t>
            </a:r>
            <a:r>
              <a:rPr lang="en-GB" sz="1300" dirty="0"/>
              <a:t> </a:t>
            </a:r>
            <a:r>
              <a:rPr lang="en-GB" sz="1300" dirty="0" err="1"/>
              <a:t>cefnogi</a:t>
            </a:r>
            <a:r>
              <a:rPr lang="en-GB" sz="1300" dirty="0"/>
              <a:t> </a:t>
            </a:r>
            <a:r>
              <a:rPr lang="en-GB" sz="1300" dirty="0" err="1"/>
              <a:t>rhannu</a:t>
            </a:r>
            <a:r>
              <a:rPr lang="en-GB" sz="1300" dirty="0"/>
              <a:t> </a:t>
            </a:r>
            <a:r>
              <a:rPr lang="en-GB" sz="1300" dirty="0" err="1"/>
              <a:t>gwybodaeth</a:t>
            </a:r>
            <a:r>
              <a:rPr lang="en-GB" sz="1300" dirty="0"/>
              <a:t> </a:t>
            </a:r>
            <a:r>
              <a:rPr lang="en-GB" sz="1300" dirty="0" err="1"/>
              <a:t>rhwng</a:t>
            </a:r>
            <a:r>
              <a:rPr lang="en-GB" sz="1300" dirty="0"/>
              <a:t> </a:t>
            </a:r>
            <a:r>
              <a:rPr lang="en-GB" sz="1300" dirty="0" err="1"/>
              <a:t>pawb</a:t>
            </a:r>
            <a:r>
              <a:rPr lang="en-GB" sz="1300" dirty="0"/>
              <a:t> dan </a:t>
            </a:r>
            <a:r>
              <a:rPr lang="en-GB" sz="1300" dirty="0" err="1"/>
              <a:t>sylw</a:t>
            </a:r>
            <a:endParaRPr lang="en-GB" sz="1300" dirty="0"/>
          </a:p>
          <a:p>
            <a:pPr marL="87313" indent="-87313"/>
            <a:r>
              <a:rPr lang="en-GB" sz="1300" dirty="0"/>
              <a:t>• </a:t>
            </a:r>
            <a:r>
              <a:rPr lang="en-GB" sz="1300" dirty="0" err="1"/>
              <a:t>Mae'n</a:t>
            </a:r>
            <a:r>
              <a:rPr lang="en-GB" sz="1300" dirty="0"/>
              <a:t> </a:t>
            </a:r>
            <a:r>
              <a:rPr lang="en-GB" sz="1300" dirty="0" err="1"/>
              <a:t>cynnig</a:t>
            </a:r>
            <a:r>
              <a:rPr lang="en-GB" sz="1300" dirty="0"/>
              <a:t> </a:t>
            </a:r>
            <a:r>
              <a:rPr lang="en-GB" sz="1300" dirty="0" err="1"/>
              <a:t>cefnogaeth</a:t>
            </a:r>
            <a:r>
              <a:rPr lang="en-GB" sz="1300" dirty="0"/>
              <a:t> </a:t>
            </a:r>
            <a:r>
              <a:rPr lang="en-GB" sz="1300" dirty="0" err="1"/>
              <a:t>ychwanegol</a:t>
            </a:r>
            <a:r>
              <a:rPr lang="en-GB" sz="1300" dirty="0"/>
              <a:t> </a:t>
            </a:r>
            <a:r>
              <a:rPr lang="en-GB" sz="1300" dirty="0" err="1"/>
              <a:t>yn</a:t>
            </a:r>
            <a:r>
              <a:rPr lang="en-GB" sz="1300" dirty="0"/>
              <a:t> </a:t>
            </a:r>
            <a:r>
              <a:rPr lang="en-GB" sz="1300" dirty="0" err="1"/>
              <a:t>ystod</a:t>
            </a:r>
            <a:r>
              <a:rPr lang="en-GB" sz="1300" dirty="0"/>
              <a:t> </a:t>
            </a:r>
            <a:r>
              <a:rPr lang="en-GB" sz="1300" dirty="0" err="1"/>
              <a:t>cyfnod</a:t>
            </a:r>
            <a:r>
              <a:rPr lang="en-GB" sz="1300" dirty="0"/>
              <a:t> </a:t>
            </a:r>
            <a:r>
              <a:rPr lang="en-GB" sz="1300" dirty="0" err="1"/>
              <a:t>pontio</a:t>
            </a:r>
            <a:endParaRPr lang="en-GB" sz="1300" dirty="0"/>
          </a:p>
          <a:p>
            <a:endParaRPr lang="en-GB" sz="1300" dirty="0"/>
          </a:p>
          <a:p>
            <a:r>
              <a:rPr lang="en-GB" sz="1300" dirty="0" err="1"/>
              <a:t>Nid</a:t>
            </a:r>
            <a:r>
              <a:rPr lang="en-GB" sz="1300" dirty="0"/>
              <a:t> </a:t>
            </a:r>
            <a:r>
              <a:rPr lang="en-GB" sz="1300" dirty="0" err="1"/>
              <a:t>yw’r</a:t>
            </a:r>
            <a:r>
              <a:rPr lang="en-GB" sz="1300" dirty="0"/>
              <a:t> </a:t>
            </a:r>
            <a:r>
              <a:rPr lang="en-GB" sz="1300" dirty="0" err="1"/>
              <a:t>rhestr</a:t>
            </a:r>
            <a:r>
              <a:rPr lang="en-GB" sz="1300" dirty="0"/>
              <a:t> </a:t>
            </a:r>
            <a:r>
              <a:rPr lang="en-GB" sz="1300" dirty="0" err="1"/>
              <a:t>yn</a:t>
            </a:r>
            <a:r>
              <a:rPr lang="en-GB" sz="1300" dirty="0"/>
              <a:t> </a:t>
            </a:r>
            <a:r>
              <a:rPr lang="en-GB" sz="1300" dirty="0" err="1"/>
              <a:t>gynhwysfawr</a:t>
            </a:r>
            <a:r>
              <a:rPr lang="en-GB" sz="1300" dirty="0"/>
              <a:t>.</a:t>
            </a:r>
          </a:p>
          <a:p>
            <a:r>
              <a:rPr lang="en-GB" sz="1300" dirty="0" err="1"/>
              <a:t>Rhowch</a:t>
            </a:r>
            <a:r>
              <a:rPr lang="en-GB" sz="1300" dirty="0"/>
              <a:t> </a:t>
            </a:r>
            <a:r>
              <a:rPr lang="en-GB" sz="1300" dirty="0" err="1"/>
              <a:t>farciau</a:t>
            </a:r>
            <a:r>
              <a:rPr lang="en-GB" sz="1300" dirty="0"/>
              <a:t> am </a:t>
            </a:r>
            <a:r>
              <a:rPr lang="en-GB" sz="1300" dirty="0" err="1"/>
              <a:t>unrhyw</a:t>
            </a:r>
            <a:r>
              <a:rPr lang="en-GB" sz="1300" dirty="0"/>
              <a:t> </a:t>
            </a:r>
            <a:r>
              <a:rPr lang="en-GB" sz="1300" dirty="0" err="1"/>
              <a:t>ymateb</a:t>
            </a:r>
            <a:r>
              <a:rPr lang="en-GB" sz="1300" dirty="0"/>
              <a:t> </a:t>
            </a:r>
            <a:r>
              <a:rPr lang="en-GB" sz="1300" dirty="0" err="1"/>
              <a:t>perthnasol</a:t>
            </a:r>
            <a:r>
              <a:rPr lang="en-GB" sz="1300" dirty="0"/>
              <a:t> </a:t>
            </a:r>
            <a:r>
              <a:rPr lang="en-GB" sz="1300" dirty="0" err="1"/>
              <a:t>arall</a:t>
            </a:r>
            <a:r>
              <a:rPr lang="en-GB" sz="1300" dirty="0"/>
              <a:t>.</a:t>
            </a:r>
          </a:p>
        </p:txBody>
      </p:sp>
      <p:sp>
        <p:nvSpPr>
          <p:cNvPr id="7" name="TextBox 6">
            <a:extLst>
              <a:ext uri="{FF2B5EF4-FFF2-40B4-BE49-F238E27FC236}">
                <a16:creationId xmlns:a16="http://schemas.microsoft.com/office/drawing/2014/main" id="{00DEA76F-34D7-462E-B4B3-41FB396AB3EC}"/>
              </a:ext>
            </a:extLst>
          </p:cNvPr>
          <p:cNvSpPr txBox="1"/>
          <p:nvPr/>
        </p:nvSpPr>
        <p:spPr>
          <a:xfrm>
            <a:off x="282012" y="4313575"/>
            <a:ext cx="5356788" cy="2123658"/>
          </a:xfrm>
          <a:prstGeom prst="rect">
            <a:avLst/>
          </a:prstGeom>
          <a:noFill/>
        </p:spPr>
        <p:txBody>
          <a:bodyPr wrap="square">
            <a:spAutoFit/>
          </a:bodyPr>
          <a:lstStyle/>
          <a:p>
            <a:r>
              <a:rPr lang="en-GB" sz="1200" b="0" i="0" u="none" strike="noStrike" baseline="0" dirty="0" err="1">
                <a:solidFill>
                  <a:srgbClr val="000000"/>
                </a:solidFill>
                <a:latin typeface="Arial" panose="020B0604020202020204" pitchFamily="34" charset="0"/>
              </a:rPr>
              <a:t>Rhowch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hyd</a:t>
            </a:r>
            <a:r>
              <a:rPr lang="en-GB" sz="1200" b="0" i="0" u="none" strike="noStrike" baseline="0" dirty="0">
                <a:solidFill>
                  <a:srgbClr val="000000"/>
                </a:solidFill>
                <a:latin typeface="Arial" panose="020B0604020202020204" pitchFamily="34" charset="0"/>
              </a:rPr>
              <a:t> at </a:t>
            </a:r>
            <a:r>
              <a:rPr lang="en-GB" sz="1200" b="1" i="0" u="none" strike="noStrike" baseline="0" dirty="0">
                <a:solidFill>
                  <a:srgbClr val="000000"/>
                </a:solidFill>
                <a:latin typeface="Arial" panose="020B0604020202020204" pitchFamily="34" charset="0"/>
              </a:rPr>
              <a:t>3 marc</a:t>
            </a:r>
            <a:r>
              <a:rPr lang="en-GB" sz="1200" b="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0 marc </a:t>
            </a:r>
            <a:r>
              <a:rPr lang="en-GB" sz="1200" i="0" u="none" strike="noStrike" baseline="0" dirty="0" err="1">
                <a:solidFill>
                  <a:srgbClr val="000000"/>
                </a:solidFill>
                <a:latin typeface="Arial" panose="020B0604020202020204" pitchFamily="34" charset="0"/>
              </a:rPr>
              <a:t>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yw'r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ymateb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haeddu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ennill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marciau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1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amlinelliad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sylfaenol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cyfyngedig</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egwyddorion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fenter</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rhaglen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Dechrau’n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Deg</a:t>
            </a:r>
            <a:r>
              <a:rPr lang="en-GB" sz="1200" i="0" u="none" strike="noStrike" baseline="0" dirty="0">
                <a:solidFill>
                  <a:srgbClr val="000000"/>
                </a:solidFill>
                <a:latin typeface="Arial" panose="020B0604020202020204" pitchFamily="34" charset="0"/>
              </a:rPr>
              <a:t> (Flying Start) </a:t>
            </a:r>
            <a:r>
              <a:rPr lang="en-GB" sz="1200" i="0" u="none" strike="noStrike" baseline="0" dirty="0" err="1">
                <a:solidFill>
                  <a:srgbClr val="000000"/>
                </a:solidFill>
                <a:latin typeface="Arial" panose="020B0604020202020204" pitchFamily="34" charset="0"/>
              </a:rPr>
              <a:t>yng</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Nghymru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2 </a:t>
            </a:r>
            <a:r>
              <a:rPr lang="en-GB" sz="1200" b="1" i="0" u="none" strike="noStrike" baseline="0" dirty="0" err="1">
                <a:solidFill>
                  <a:srgbClr val="000000"/>
                </a:solidFill>
                <a:latin typeface="Arial" panose="020B0604020202020204" pitchFamily="34" charset="0"/>
              </a:rPr>
              <a:t>farc</a:t>
            </a:r>
            <a:r>
              <a:rPr lang="en-GB" sz="1200" b="1" i="0" u="none" strike="noStrike" baseline="0" dirty="0">
                <a:solidFill>
                  <a:srgbClr val="000000"/>
                </a:solidFill>
                <a:latin typeface="Arial" panose="020B0604020202020204" pitchFamily="34" charset="0"/>
              </a:rPr>
              <a:t>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amlinelliad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rhywfaint</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egwyddorion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fenter</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rhaglen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Dechrau’n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Deg</a:t>
            </a:r>
            <a:r>
              <a:rPr lang="en-GB" sz="1200" i="0" u="none" strike="noStrike" baseline="0" dirty="0">
                <a:solidFill>
                  <a:srgbClr val="000000"/>
                </a:solidFill>
                <a:latin typeface="Arial" panose="020B0604020202020204" pitchFamily="34" charset="0"/>
              </a:rPr>
              <a:t> (Flying Start) </a:t>
            </a:r>
            <a:r>
              <a:rPr lang="en-GB" sz="1200" i="0" u="none" strike="noStrike" baseline="0" dirty="0" err="1">
                <a:solidFill>
                  <a:srgbClr val="000000"/>
                </a:solidFill>
                <a:latin typeface="Arial" panose="020B0604020202020204" pitchFamily="34" charset="0"/>
              </a:rPr>
              <a:t>yng</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Nghymru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3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amlinelliad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iawn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cadarn</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mae</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egwyddorion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fenter</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rhaglen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Dechrau’n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Deg</a:t>
            </a:r>
            <a:r>
              <a:rPr lang="en-GB" sz="1200" i="0" u="none" strike="noStrike" baseline="0" dirty="0">
                <a:solidFill>
                  <a:srgbClr val="000000"/>
                </a:solidFill>
                <a:latin typeface="Arial" panose="020B0604020202020204" pitchFamily="34" charset="0"/>
              </a:rPr>
              <a:t> (Flying Start) </a:t>
            </a:r>
            <a:r>
              <a:rPr lang="en-GB" sz="1200" i="0" u="none" strike="noStrike" baseline="0" dirty="0" err="1">
                <a:solidFill>
                  <a:srgbClr val="000000"/>
                </a:solidFill>
                <a:latin typeface="Arial" panose="020B0604020202020204" pitchFamily="34" charset="0"/>
              </a:rPr>
              <a:t>yng</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Nghymru</a:t>
            </a:r>
            <a:r>
              <a:rPr lang="en-GB" sz="1200" i="0" u="none" strike="noStrike" baseline="0" dirty="0">
                <a:solidFill>
                  <a:srgbClr val="000000"/>
                </a:solidFill>
                <a:latin typeface="Arial" panose="020B0604020202020204" pitchFamily="34" charset="0"/>
              </a:rPr>
              <a:t>. </a:t>
            </a:r>
            <a:r>
              <a:rPr lang="en-GB" sz="12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2158671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A1E26-51CC-9E08-07CE-D90A706DECD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1FCEFC-BA8B-75F3-DD1A-721C897B311A}"/>
              </a:ext>
            </a:extLst>
          </p:cNvPr>
          <p:cNvSpPr txBox="1"/>
          <p:nvPr/>
        </p:nvSpPr>
        <p:spPr>
          <a:xfrm>
            <a:off x="8200416" y="1219396"/>
            <a:ext cx="3476577" cy="4955203"/>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sz="400" b="1" i="1" dirty="0">
                <a:solidFill>
                  <a:schemeClr val="accent1"/>
                </a:solidFill>
              </a:rPr>
            </a:br>
            <a:r>
              <a:rPr lang="cy-GB" sz="1600" i="1" dirty="0">
                <a:solidFill>
                  <a:schemeClr val="accent1"/>
                </a:solidFill>
              </a:rPr>
              <a:t>Yn unol â'r cyfarwyddyd gan y ferf orchmynnol, mae'r dysgwr hwn wedi gosod rhai o brif egwyddorion y Rhaglen/Menter Dechrau'n Deg.</a:t>
            </a:r>
            <a:r>
              <a:rPr lang="cy-GB" sz="1600" dirty="0">
                <a:solidFill>
                  <a:schemeClr val="accent1"/>
                </a:solidFill>
              </a:rPr>
              <a:t> </a:t>
            </a:r>
            <a:r>
              <a:rPr lang="cy-GB" sz="1600" i="1" dirty="0">
                <a:solidFill>
                  <a:schemeClr val="accent1"/>
                </a:solidFill>
              </a:rPr>
              <a:t>Mae'r egwyddorion a ddewiswyd i gyd yn berthnasol ac yn gywir gan ddangos gwybodaeth a dealltwriaeth gadarn fel sy'n ofynnol er mwyn cyrraedd y band marciau uchaf.</a:t>
            </a:r>
            <a:r>
              <a:rPr lang="cy-GB" sz="1600" dirty="0">
                <a:solidFill>
                  <a:schemeClr val="accent1"/>
                </a:solidFill>
              </a:rPr>
              <a:t> </a:t>
            </a:r>
            <a:r>
              <a:rPr lang="cy-GB" sz="1600" i="1" dirty="0">
                <a:solidFill>
                  <a:schemeClr val="accent1"/>
                </a:solidFill>
              </a:rPr>
              <a:t>Mae'r dysgwr wedi datblygu'r amlinelliad yn unol â'r cynllun marcio, a byddai'r arholwr wedi cael ei annog i roi marciau llawn gan fod y dysgwr yn cyfeirio at ardaloedd difreintiedig, oedrannau plant, y rhaglen iechyd ymwelwyr a chefnogaeth teulu.</a:t>
            </a:r>
            <a:endParaRPr lang="en-GB" sz="1600" dirty="0">
              <a:solidFill>
                <a:schemeClr val="accent1"/>
              </a:solidFill>
            </a:endParaRPr>
          </a:p>
          <a:p>
            <a:endParaRPr kumimoji="0" lang="cy-GB" altLang="en-US" sz="400" b="1" i="1" u="none" strike="noStrike" cap="none" normalizeH="0" baseline="0" dirty="0">
              <a:ln>
                <a:noFill/>
              </a:ln>
              <a:solidFill>
                <a:schemeClr val="accent1"/>
              </a:solidFill>
              <a:effectLst/>
            </a:endParaRPr>
          </a:p>
          <a:p>
            <a:r>
              <a:rPr kumimoji="0" lang="cy-GB" altLang="en-US" b="1" i="1" u="none" strike="noStrike" cap="none" normalizeH="0" baseline="0" dirty="0">
                <a:ln>
                  <a:noFill/>
                </a:ln>
                <a:solidFill>
                  <a:schemeClr val="accent1"/>
                </a:solidFill>
                <a:effectLst/>
              </a:rPr>
              <a:t>Marc a ddyfarnwyd </a:t>
            </a:r>
            <a:r>
              <a:rPr lang="en-GB" altLang="en-US" b="1" i="1" dirty="0">
                <a:solidFill>
                  <a:schemeClr val="accent1"/>
                </a:solidFill>
              </a:rPr>
              <a:t>3/3</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6E2CC450-8483-0FDB-8DDB-DDA9BBB92DDF}"/>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F0DA464-1EEF-5C72-8405-90F11F6A57E0}"/>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BA4F7596-D08E-2DB4-584B-A7A9B1368573}"/>
              </a:ext>
            </a:extLst>
          </p:cNvPr>
          <p:cNvSpPr/>
          <p:nvPr/>
        </p:nvSpPr>
        <p:spPr>
          <a:xfrm>
            <a:off x="7879403" y="1095284"/>
            <a:ext cx="3934225"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A782BF5A-BB27-A384-1896-81C471DAB736}"/>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3AF91FAD-75F4-ECBE-D3CA-EB5D0BFD9018}"/>
              </a:ext>
            </a:extLst>
          </p:cNvPr>
          <p:cNvSpPr txBox="1"/>
          <p:nvPr/>
        </p:nvSpPr>
        <p:spPr>
          <a:xfrm>
            <a:off x="282575" y="1100294"/>
            <a:ext cx="4161088" cy="3139321"/>
          </a:xfrm>
          <a:prstGeom prst="rect">
            <a:avLst/>
          </a:prstGeom>
          <a:noFill/>
        </p:spPr>
        <p:txBody>
          <a:bodyPr wrap="square">
            <a:spAutoFit/>
          </a:bodyPr>
          <a:lstStyle/>
          <a:p>
            <a:r>
              <a:rPr lang="en-US" dirty="0"/>
              <a:t>Flying start is in </a:t>
            </a:r>
            <a:r>
              <a:rPr lang="en-US" dirty="0" err="1"/>
              <a:t>wales</a:t>
            </a:r>
            <a:r>
              <a:rPr lang="en-US" dirty="0"/>
              <a:t> which helps disadvantaged families, they </a:t>
            </a:r>
            <a:r>
              <a:rPr lang="en-US" dirty="0" err="1"/>
              <a:t>provie</a:t>
            </a:r>
            <a:r>
              <a:rPr lang="en-US" dirty="0"/>
              <a:t> part time care between ages 2-4 years </a:t>
            </a:r>
            <a:r>
              <a:rPr lang="en-US" dirty="0" err="1"/>
              <a:t>old.They</a:t>
            </a:r>
            <a:r>
              <a:rPr lang="en-US" dirty="0"/>
              <a:t> provide free health care visitors that come to the house, it also gives your children a start on school. they provide free health care, free visits, meetings with the parents and support for the whole family, they ,make sure the family is stable and they help as much as they can.</a:t>
            </a:r>
            <a:endParaRPr lang="en-GB" dirty="0"/>
          </a:p>
        </p:txBody>
      </p:sp>
    </p:spTree>
    <p:extLst>
      <p:ext uri="{BB962C8B-B14F-4D97-AF65-F5344CB8AC3E}">
        <p14:creationId xmlns:p14="http://schemas.microsoft.com/office/powerpoint/2010/main" val="312398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039AE-4469-3F2A-F983-895D08334020}"/>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E562171-9E60-5DB0-6409-33E5132F2AEE}"/>
              </a:ext>
            </a:extLst>
          </p:cNvPr>
          <p:cNvSpPr>
            <a:spLocks noGrp="1"/>
          </p:cNvSpPr>
          <p:nvPr>
            <p:ph type="title"/>
          </p:nvPr>
        </p:nvSpPr>
        <p:spPr>
          <a:xfrm>
            <a:off x="282012" y="208722"/>
            <a:ext cx="5091890" cy="447261"/>
          </a:xfrm>
        </p:spPr>
        <p:txBody>
          <a:bodyPr/>
          <a:lstStyle/>
          <a:p>
            <a:r>
              <a:rPr lang="1106" sz="1800" dirty="0"/>
              <a:t>Cwestiwn</a:t>
            </a:r>
            <a:r>
              <a:rPr lang="en-GB" sz="1800" dirty="0"/>
              <a:t> 8(b) </a:t>
            </a:r>
            <a:r>
              <a:rPr lang="1106" sz="1800" dirty="0"/>
              <a:t>a'r cynllun marcio </a:t>
            </a:r>
            <a:endParaRPr lang="en-GB" sz="1800" dirty="0"/>
          </a:p>
        </p:txBody>
      </p:sp>
      <p:sp>
        <p:nvSpPr>
          <p:cNvPr id="12" name="TextBox 11">
            <a:extLst>
              <a:ext uri="{FF2B5EF4-FFF2-40B4-BE49-F238E27FC236}">
                <a16:creationId xmlns:a16="http://schemas.microsoft.com/office/drawing/2014/main" id="{B03A811A-C0D1-7234-70BB-65E3858C92DF}"/>
              </a:ext>
            </a:extLst>
          </p:cNvPr>
          <p:cNvSpPr txBox="1"/>
          <p:nvPr/>
        </p:nvSpPr>
        <p:spPr>
          <a:xfrm>
            <a:off x="6405261" y="64030"/>
            <a:ext cx="2826421"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GB" sz="1400" b="1" i="1" dirty="0" err="1">
                <a:solidFill>
                  <a:schemeClr val="accent1"/>
                </a:solidFill>
                <a:highlight>
                  <a:srgbClr val="FFFF00"/>
                </a:highlight>
              </a:rPr>
              <a:t>Disgrifiwch</a:t>
            </a:r>
            <a:r>
              <a:rPr lang="en-GB" sz="1400" i="1" dirty="0">
                <a:solidFill>
                  <a:schemeClr val="accent1"/>
                </a:solidFill>
                <a:highlight>
                  <a:srgbClr val="FFFF00"/>
                </a:highlight>
              </a:rPr>
              <a:t> </a:t>
            </a:r>
            <a:r>
              <a:rPr lang="en-GB" sz="1400" i="1" dirty="0" err="1">
                <a:solidFill>
                  <a:schemeClr val="accent1"/>
                </a:solidFill>
                <a:highlight>
                  <a:srgbClr val="FFFF00"/>
                </a:highlight>
              </a:rPr>
              <a:t>Rhoi</a:t>
            </a:r>
            <a:r>
              <a:rPr lang="en-GB" sz="1400" i="1" dirty="0">
                <a:solidFill>
                  <a:schemeClr val="accent1"/>
                </a:solidFill>
                <a:highlight>
                  <a:srgbClr val="FFFF00"/>
                </a:highlight>
              </a:rPr>
              <a:t> </a:t>
            </a:r>
            <a:r>
              <a:rPr lang="en-GB" sz="1400" i="1" dirty="0" err="1">
                <a:solidFill>
                  <a:schemeClr val="accent1"/>
                </a:solidFill>
                <a:highlight>
                  <a:srgbClr val="FFFF00"/>
                </a:highlight>
              </a:rPr>
              <a:t>nodweddion</a:t>
            </a:r>
            <a:r>
              <a:rPr lang="en-GB" sz="1400" i="1" dirty="0">
                <a:solidFill>
                  <a:schemeClr val="accent1"/>
                </a:solidFill>
                <a:highlight>
                  <a:srgbClr val="FFFF00"/>
                </a:highlight>
              </a:rPr>
              <a:t>/</a:t>
            </a:r>
            <a:r>
              <a:rPr lang="en-GB" sz="1400" i="1" dirty="0" err="1">
                <a:solidFill>
                  <a:schemeClr val="accent1"/>
                </a:solidFill>
                <a:highlight>
                  <a:srgbClr val="FFFF00"/>
                </a:highlight>
              </a:rPr>
              <a:t>prif</a:t>
            </a:r>
            <a:r>
              <a:rPr lang="en-GB" sz="1400" i="1" dirty="0">
                <a:solidFill>
                  <a:schemeClr val="accent1"/>
                </a:solidFill>
                <a:highlight>
                  <a:srgbClr val="FFFF00"/>
                </a:highlight>
              </a:rPr>
              <a:t> </a:t>
            </a:r>
            <a:r>
              <a:rPr lang="en-GB" sz="1400" i="1" dirty="0" err="1">
                <a:solidFill>
                  <a:schemeClr val="accent1"/>
                </a:solidFill>
                <a:highlight>
                  <a:srgbClr val="FFFF00"/>
                </a:highlight>
              </a:rPr>
              <a:t>nodweddion</a:t>
            </a:r>
            <a:r>
              <a:rPr lang="en-GB" sz="1400" i="1" dirty="0">
                <a:solidFill>
                  <a:schemeClr val="accent1"/>
                </a:solidFill>
                <a:highlight>
                  <a:srgbClr val="FFFF00"/>
                </a:highlight>
              </a:rPr>
              <a:t> neu </a:t>
            </a:r>
            <a:r>
              <a:rPr lang="en-GB" sz="1400" i="1" dirty="0" err="1">
                <a:solidFill>
                  <a:schemeClr val="accent1"/>
                </a:solidFill>
                <a:highlight>
                  <a:srgbClr val="FFFF00"/>
                </a:highlight>
              </a:rPr>
              <a:t>ddisgrifiad</a:t>
            </a:r>
            <a:r>
              <a:rPr lang="en-GB" sz="1400" i="1" dirty="0">
                <a:solidFill>
                  <a:schemeClr val="accent1"/>
                </a:solidFill>
                <a:highlight>
                  <a:srgbClr val="FFFF00"/>
                </a:highlight>
              </a:rPr>
              <a:t> </a:t>
            </a:r>
            <a:r>
              <a:rPr lang="en-GB" sz="1400" i="1" dirty="0" err="1">
                <a:solidFill>
                  <a:schemeClr val="accent1"/>
                </a:solidFill>
                <a:highlight>
                  <a:srgbClr val="FFFF00"/>
                </a:highlight>
              </a:rPr>
              <a:t>cryno</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3" name="Picture 2">
            <a:extLst>
              <a:ext uri="{FF2B5EF4-FFF2-40B4-BE49-F238E27FC236}">
                <a16:creationId xmlns:a16="http://schemas.microsoft.com/office/drawing/2014/main" id="{32B3207E-00ED-30E4-53AD-4CAA4E2FF9E5}"/>
              </a:ext>
            </a:extLst>
          </p:cNvPr>
          <p:cNvPicPr>
            <a:picLocks noChangeAspect="1"/>
          </p:cNvPicPr>
          <p:nvPr/>
        </p:nvPicPr>
        <p:blipFill>
          <a:blip r:embed="rId2"/>
          <a:stretch>
            <a:fillRect/>
          </a:stretch>
        </p:blipFill>
        <p:spPr>
          <a:xfrm>
            <a:off x="282012" y="1113645"/>
            <a:ext cx="5663342" cy="2828435"/>
          </a:xfrm>
          <a:prstGeom prst="rect">
            <a:avLst/>
          </a:prstGeom>
        </p:spPr>
      </p:pic>
      <p:sp>
        <p:nvSpPr>
          <p:cNvPr id="4" name="TextBox 3">
            <a:extLst>
              <a:ext uri="{FF2B5EF4-FFF2-40B4-BE49-F238E27FC236}">
                <a16:creationId xmlns:a16="http://schemas.microsoft.com/office/drawing/2014/main" id="{E4993973-881B-E5FE-52DB-FE11274F1D5C}"/>
              </a:ext>
            </a:extLst>
          </p:cNvPr>
          <p:cNvSpPr txBox="1"/>
          <p:nvPr/>
        </p:nvSpPr>
        <p:spPr>
          <a:xfrm>
            <a:off x="156861" y="4525620"/>
            <a:ext cx="5788493" cy="2123658"/>
          </a:xfrm>
          <a:prstGeom prst="rect">
            <a:avLst/>
          </a:prstGeom>
          <a:noFill/>
        </p:spPr>
        <p:txBody>
          <a:bodyPr wrap="square">
            <a:spAutoFit/>
          </a:bodyPr>
          <a:lstStyle/>
          <a:p>
            <a:r>
              <a:rPr lang="en-GB" sz="1200" dirty="0" err="1"/>
              <a:t>Rhowch</a:t>
            </a:r>
            <a:r>
              <a:rPr lang="en-GB" sz="1200" dirty="0"/>
              <a:t> </a:t>
            </a:r>
            <a:r>
              <a:rPr lang="en-GB" sz="1200" dirty="0" err="1"/>
              <a:t>hyd</a:t>
            </a:r>
            <a:r>
              <a:rPr lang="en-GB" sz="1200" dirty="0"/>
              <a:t> at </a:t>
            </a:r>
            <a:r>
              <a:rPr lang="en-GB" sz="1200" b="1" dirty="0"/>
              <a:t>4 marc.</a:t>
            </a:r>
          </a:p>
          <a:p>
            <a:r>
              <a:rPr lang="en-GB" sz="1200" dirty="0" err="1"/>
              <a:t>Rhowch</a:t>
            </a:r>
            <a:r>
              <a:rPr lang="en-GB" sz="1200" dirty="0"/>
              <a:t> </a:t>
            </a:r>
            <a:r>
              <a:rPr lang="en-GB" sz="1200" b="1" dirty="0"/>
              <a:t>0 marc </a:t>
            </a:r>
            <a:r>
              <a:rPr lang="en-GB" sz="1200" dirty="0" err="1"/>
              <a:t>os</a:t>
            </a:r>
            <a:r>
              <a:rPr lang="en-GB" sz="1200" dirty="0"/>
              <a:t> </a:t>
            </a:r>
            <a:r>
              <a:rPr lang="en-GB" sz="1200" dirty="0" err="1"/>
              <a:t>nad</a:t>
            </a:r>
            <a:r>
              <a:rPr lang="en-GB" sz="1200" dirty="0"/>
              <a:t> </a:t>
            </a:r>
            <a:r>
              <a:rPr lang="en-GB" sz="1200" dirty="0" err="1"/>
              <a:t>yw'r</a:t>
            </a:r>
            <a:r>
              <a:rPr lang="en-GB" sz="1200" dirty="0"/>
              <a:t> </a:t>
            </a:r>
            <a:r>
              <a:rPr lang="en-GB" sz="1200" dirty="0" err="1"/>
              <a:t>ymateb</a:t>
            </a:r>
            <a:r>
              <a:rPr lang="en-GB" sz="1200" dirty="0"/>
              <a:t> </a:t>
            </a:r>
            <a:r>
              <a:rPr lang="en-GB" sz="1200" dirty="0" err="1"/>
              <a:t>yn</a:t>
            </a:r>
            <a:r>
              <a:rPr lang="en-GB" sz="1200" dirty="0"/>
              <a:t> </a:t>
            </a:r>
            <a:r>
              <a:rPr lang="en-GB" sz="1200" dirty="0" err="1"/>
              <a:t>haeddu</a:t>
            </a:r>
            <a:r>
              <a:rPr lang="en-GB" sz="1200" dirty="0"/>
              <a:t> </a:t>
            </a:r>
            <a:r>
              <a:rPr lang="en-GB" sz="1200" dirty="0" err="1"/>
              <a:t>ennill</a:t>
            </a:r>
            <a:r>
              <a:rPr lang="en-GB" sz="1200" dirty="0"/>
              <a:t> </a:t>
            </a:r>
            <a:r>
              <a:rPr lang="en-GB" sz="1200" dirty="0" err="1"/>
              <a:t>marciau</a:t>
            </a:r>
            <a:r>
              <a:rPr lang="en-GB" sz="1200" dirty="0"/>
              <a:t>.</a:t>
            </a:r>
          </a:p>
          <a:p>
            <a:r>
              <a:rPr lang="en-GB" sz="1200" dirty="0" err="1"/>
              <a:t>Rhowch</a:t>
            </a:r>
            <a:r>
              <a:rPr lang="en-GB" sz="1200" dirty="0"/>
              <a:t> </a:t>
            </a:r>
            <a:r>
              <a:rPr lang="en-GB" sz="1200" b="1" dirty="0"/>
              <a:t>1 marc </a:t>
            </a:r>
            <a:r>
              <a:rPr lang="en-GB" sz="1200" dirty="0"/>
              <a:t>am </a:t>
            </a:r>
            <a:r>
              <a:rPr lang="en-GB" sz="1200" dirty="0" err="1"/>
              <a:t>ddisgrifiad</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cyfyngedig</a:t>
            </a:r>
            <a:r>
              <a:rPr lang="en-GB" sz="1200" dirty="0"/>
              <a:t> o </a:t>
            </a:r>
            <a:r>
              <a:rPr lang="en-GB" sz="1200" dirty="0" err="1"/>
              <a:t>sut</a:t>
            </a:r>
            <a:r>
              <a:rPr lang="en-GB" sz="1200" dirty="0"/>
              <a:t> </a:t>
            </a:r>
            <a:r>
              <a:rPr lang="en-GB" sz="1200" dirty="0" err="1"/>
              <a:t>byddai</a:t>
            </a:r>
            <a:r>
              <a:rPr lang="en-GB" sz="1200" dirty="0"/>
              <a:t> </a:t>
            </a:r>
            <a:r>
              <a:rPr lang="en-GB" sz="1200" dirty="0" err="1"/>
              <a:t>cylch</a:t>
            </a:r>
            <a:r>
              <a:rPr lang="en-GB" sz="1200" dirty="0"/>
              <a:t> </a:t>
            </a:r>
            <a:r>
              <a:rPr lang="en-GB" sz="1200" dirty="0" err="1"/>
              <a:t>meithrin</a:t>
            </a:r>
            <a:r>
              <a:rPr lang="en-GB" sz="1200" dirty="0"/>
              <a:t> </a:t>
            </a:r>
            <a:r>
              <a:rPr lang="en-GB" sz="1200" dirty="0" err="1"/>
              <a:t>yn</a:t>
            </a:r>
            <a:r>
              <a:rPr lang="en-GB" sz="1200" dirty="0"/>
              <a:t> </a:t>
            </a:r>
            <a:r>
              <a:rPr lang="en-GB" sz="1200" dirty="0" err="1"/>
              <a:t>gallu</a:t>
            </a:r>
            <a:r>
              <a:rPr lang="en-GB" sz="1200" dirty="0"/>
              <a:t> </a:t>
            </a:r>
            <a:r>
              <a:rPr lang="en-GB" sz="1200" dirty="0" err="1"/>
              <a:t>bodloni</a:t>
            </a:r>
            <a:r>
              <a:rPr lang="en-GB" sz="1200" dirty="0"/>
              <a:t> </a:t>
            </a:r>
            <a:r>
              <a:rPr lang="en-GB" sz="1200" dirty="0" err="1"/>
              <a:t>anghenion</a:t>
            </a:r>
            <a:r>
              <a:rPr lang="en-GB" sz="1200" dirty="0"/>
              <a:t> plant </a:t>
            </a:r>
            <a:r>
              <a:rPr lang="en-GB" sz="1200" dirty="0" err="1"/>
              <a:t>unigol</a:t>
            </a:r>
            <a:r>
              <a:rPr lang="en-GB" sz="1200" dirty="0"/>
              <a:t> </a:t>
            </a:r>
            <a:r>
              <a:rPr lang="en-GB" sz="1200" dirty="0" err="1"/>
              <a:t>a’u</a:t>
            </a:r>
            <a:r>
              <a:rPr lang="en-GB" sz="1200" dirty="0"/>
              <a:t> </a:t>
            </a:r>
            <a:r>
              <a:rPr lang="en-GB" sz="1200" dirty="0" err="1"/>
              <a:t>rhieni</a:t>
            </a:r>
            <a:r>
              <a:rPr lang="en-GB" sz="1200" dirty="0"/>
              <a:t> / </a:t>
            </a:r>
            <a:r>
              <a:rPr lang="en-GB" sz="1200" dirty="0" err="1"/>
              <a:t>gofalwyr</a:t>
            </a:r>
            <a:r>
              <a:rPr lang="en-GB" sz="1200" dirty="0"/>
              <a:t> </a:t>
            </a:r>
            <a:r>
              <a:rPr lang="en-GB" sz="1200" dirty="0" err="1"/>
              <a:t>yn</a:t>
            </a:r>
            <a:r>
              <a:rPr lang="en-GB" sz="1200" dirty="0"/>
              <a:t> y </a:t>
            </a:r>
            <a:r>
              <a:rPr lang="en-GB" sz="1200" dirty="0" err="1"/>
              <a:t>ffordd</a:t>
            </a:r>
            <a:r>
              <a:rPr lang="en-GB" sz="1200" dirty="0"/>
              <a:t> </a:t>
            </a:r>
            <a:r>
              <a:rPr lang="en-GB" sz="1200" dirty="0" err="1"/>
              <a:t>orau</a:t>
            </a:r>
            <a:r>
              <a:rPr lang="en-GB" sz="1200" dirty="0"/>
              <a:t>.</a:t>
            </a:r>
          </a:p>
          <a:p>
            <a:r>
              <a:rPr lang="en-GB" sz="1200" dirty="0" err="1"/>
              <a:t>Rhowch</a:t>
            </a:r>
            <a:r>
              <a:rPr lang="en-GB" sz="1200" dirty="0"/>
              <a:t> </a:t>
            </a:r>
            <a:r>
              <a:rPr lang="en-GB" sz="1200" b="1" dirty="0"/>
              <a:t>2-3 marc </a:t>
            </a:r>
            <a:r>
              <a:rPr lang="en-GB" sz="1200" dirty="0"/>
              <a:t>am </a:t>
            </a:r>
            <a:r>
              <a:rPr lang="en-GB" sz="1200" dirty="0" err="1"/>
              <a:t>ddisgrifiad</a:t>
            </a:r>
            <a:r>
              <a:rPr lang="en-GB" sz="1200" dirty="0"/>
              <a:t> da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o </a:t>
            </a:r>
            <a:r>
              <a:rPr lang="en-GB" sz="1200" dirty="0" err="1"/>
              <a:t>sut</a:t>
            </a:r>
            <a:r>
              <a:rPr lang="en-GB" sz="1200" dirty="0"/>
              <a:t> </a:t>
            </a:r>
            <a:r>
              <a:rPr lang="en-GB" sz="1200" dirty="0" err="1"/>
              <a:t>byddai</a:t>
            </a:r>
            <a:r>
              <a:rPr lang="en-GB" sz="1200" dirty="0"/>
              <a:t> </a:t>
            </a:r>
            <a:r>
              <a:rPr lang="en-GB" sz="1200" dirty="0" err="1"/>
              <a:t>cylch</a:t>
            </a:r>
            <a:r>
              <a:rPr lang="en-GB" sz="1200" dirty="0"/>
              <a:t> </a:t>
            </a:r>
            <a:r>
              <a:rPr lang="en-GB" sz="1200" dirty="0" err="1"/>
              <a:t>meithrin</a:t>
            </a:r>
            <a:r>
              <a:rPr lang="en-GB" sz="1200" dirty="0"/>
              <a:t> </a:t>
            </a:r>
            <a:r>
              <a:rPr lang="en-GB" sz="1200" dirty="0" err="1"/>
              <a:t>yn</a:t>
            </a:r>
            <a:r>
              <a:rPr lang="en-GB" sz="1200" dirty="0"/>
              <a:t> </a:t>
            </a:r>
            <a:r>
              <a:rPr lang="en-GB" sz="1200" dirty="0" err="1"/>
              <a:t>gallu</a:t>
            </a:r>
            <a:r>
              <a:rPr lang="en-GB" sz="1200" dirty="0"/>
              <a:t> </a:t>
            </a:r>
            <a:r>
              <a:rPr lang="en-GB" sz="1200" dirty="0" err="1"/>
              <a:t>bodloni</a:t>
            </a:r>
            <a:r>
              <a:rPr lang="en-GB" sz="1200" dirty="0"/>
              <a:t> </a:t>
            </a:r>
            <a:r>
              <a:rPr lang="en-GB" sz="1200" dirty="0" err="1"/>
              <a:t>anghenion</a:t>
            </a:r>
            <a:r>
              <a:rPr lang="en-GB" sz="1200" dirty="0"/>
              <a:t> plant </a:t>
            </a:r>
            <a:r>
              <a:rPr lang="en-GB" sz="1200" dirty="0" err="1"/>
              <a:t>unigol</a:t>
            </a:r>
            <a:r>
              <a:rPr lang="en-GB" sz="1200" dirty="0"/>
              <a:t> </a:t>
            </a:r>
            <a:r>
              <a:rPr lang="en-GB" sz="1200" dirty="0" err="1"/>
              <a:t>a’u</a:t>
            </a:r>
            <a:r>
              <a:rPr lang="en-GB" sz="1200" dirty="0"/>
              <a:t> </a:t>
            </a:r>
            <a:r>
              <a:rPr lang="en-GB" sz="1200" dirty="0" err="1"/>
              <a:t>rhieni</a:t>
            </a:r>
            <a:r>
              <a:rPr lang="en-GB" sz="1200" dirty="0"/>
              <a:t> / </a:t>
            </a:r>
            <a:r>
              <a:rPr lang="en-GB" sz="1200" dirty="0" err="1"/>
              <a:t>gofalwyr</a:t>
            </a:r>
            <a:r>
              <a:rPr lang="en-GB" sz="1200" dirty="0"/>
              <a:t> </a:t>
            </a:r>
            <a:r>
              <a:rPr lang="en-GB" sz="1200" dirty="0" err="1"/>
              <a:t>yn</a:t>
            </a:r>
            <a:r>
              <a:rPr lang="en-GB" sz="1200" dirty="0"/>
              <a:t> y </a:t>
            </a:r>
            <a:r>
              <a:rPr lang="en-GB" sz="1200" dirty="0" err="1"/>
              <a:t>ffordd</a:t>
            </a:r>
            <a:r>
              <a:rPr lang="en-GB" sz="1200" dirty="0"/>
              <a:t> </a:t>
            </a:r>
            <a:r>
              <a:rPr lang="en-GB" sz="1200" dirty="0" err="1"/>
              <a:t>orau</a:t>
            </a:r>
            <a:r>
              <a:rPr lang="en-GB" sz="1200" dirty="0"/>
              <a:t>.</a:t>
            </a:r>
          </a:p>
          <a:p>
            <a:r>
              <a:rPr lang="en-GB" sz="1200" dirty="0" err="1"/>
              <a:t>Rhowch</a:t>
            </a:r>
            <a:r>
              <a:rPr lang="en-GB" sz="1200" dirty="0"/>
              <a:t> </a:t>
            </a:r>
            <a:r>
              <a:rPr lang="en-GB" sz="1200" b="1" dirty="0"/>
              <a:t>4 marc </a:t>
            </a:r>
            <a:r>
              <a:rPr lang="en-GB" sz="1200" dirty="0"/>
              <a:t>am </a:t>
            </a:r>
            <a:r>
              <a:rPr lang="en-GB" sz="1200" dirty="0" err="1"/>
              <a:t>ddisgrifiad</a:t>
            </a:r>
            <a:r>
              <a:rPr lang="en-GB" sz="1200" dirty="0"/>
              <a:t> da </a:t>
            </a:r>
            <a:r>
              <a:rPr lang="en-GB" sz="1200" dirty="0" err="1"/>
              <a:t>iawn</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cadarn</a:t>
            </a:r>
            <a:r>
              <a:rPr lang="en-GB" sz="1200" dirty="0"/>
              <a:t> o </a:t>
            </a:r>
            <a:r>
              <a:rPr lang="en-GB" sz="1200" dirty="0" err="1"/>
              <a:t>sut</a:t>
            </a:r>
            <a:r>
              <a:rPr lang="en-GB" sz="1200" dirty="0"/>
              <a:t> </a:t>
            </a:r>
            <a:r>
              <a:rPr lang="en-GB" sz="1200" dirty="0" err="1"/>
              <a:t>byddai</a:t>
            </a:r>
            <a:r>
              <a:rPr lang="en-GB" sz="1200" dirty="0"/>
              <a:t> </a:t>
            </a:r>
            <a:r>
              <a:rPr lang="en-GB" sz="1200" dirty="0" err="1"/>
              <a:t>cylch</a:t>
            </a:r>
            <a:r>
              <a:rPr lang="en-GB" sz="1200" dirty="0"/>
              <a:t> </a:t>
            </a:r>
            <a:r>
              <a:rPr lang="en-GB" sz="1200" dirty="0" err="1"/>
              <a:t>meithrin</a:t>
            </a:r>
            <a:r>
              <a:rPr lang="en-GB" sz="1200" dirty="0"/>
              <a:t> </a:t>
            </a:r>
            <a:r>
              <a:rPr lang="en-GB" sz="1200" dirty="0" err="1"/>
              <a:t>yn</a:t>
            </a:r>
            <a:r>
              <a:rPr lang="en-GB" sz="1200" dirty="0"/>
              <a:t> </a:t>
            </a:r>
            <a:r>
              <a:rPr lang="en-GB" sz="1200" dirty="0" err="1"/>
              <a:t>gallu</a:t>
            </a:r>
            <a:r>
              <a:rPr lang="en-GB" sz="1200" dirty="0"/>
              <a:t> </a:t>
            </a:r>
            <a:r>
              <a:rPr lang="en-GB" sz="1200" dirty="0" err="1"/>
              <a:t>bodloni</a:t>
            </a:r>
            <a:r>
              <a:rPr lang="en-GB" sz="1200" dirty="0"/>
              <a:t> </a:t>
            </a:r>
            <a:r>
              <a:rPr lang="en-GB" sz="1200" dirty="0" err="1"/>
              <a:t>anghenion</a:t>
            </a:r>
            <a:r>
              <a:rPr lang="en-GB" sz="1200" dirty="0"/>
              <a:t> plant </a:t>
            </a:r>
            <a:r>
              <a:rPr lang="en-GB" sz="1200" dirty="0" err="1"/>
              <a:t>unigol</a:t>
            </a:r>
            <a:r>
              <a:rPr lang="en-GB" sz="1200" dirty="0"/>
              <a:t> </a:t>
            </a:r>
            <a:r>
              <a:rPr lang="en-GB" sz="1200" dirty="0" err="1"/>
              <a:t>a’u</a:t>
            </a:r>
            <a:r>
              <a:rPr lang="en-GB" sz="1200" dirty="0"/>
              <a:t> </a:t>
            </a:r>
            <a:r>
              <a:rPr lang="en-GB" sz="1200" dirty="0" err="1"/>
              <a:t>rhieni</a:t>
            </a:r>
            <a:r>
              <a:rPr lang="en-GB" sz="1200" dirty="0"/>
              <a:t> / </a:t>
            </a:r>
            <a:r>
              <a:rPr lang="en-GB" sz="1200" dirty="0" err="1"/>
              <a:t>gofalwyr</a:t>
            </a:r>
            <a:r>
              <a:rPr lang="en-GB" sz="1200" dirty="0"/>
              <a:t> </a:t>
            </a:r>
            <a:r>
              <a:rPr lang="en-GB" sz="1200" dirty="0" err="1"/>
              <a:t>yn</a:t>
            </a:r>
            <a:r>
              <a:rPr lang="en-GB" sz="1200" dirty="0"/>
              <a:t> y </a:t>
            </a:r>
            <a:r>
              <a:rPr lang="en-GB" sz="1200" dirty="0" err="1"/>
              <a:t>ffordd</a:t>
            </a:r>
            <a:r>
              <a:rPr lang="en-GB" sz="1200" dirty="0"/>
              <a:t> </a:t>
            </a:r>
            <a:r>
              <a:rPr lang="en-GB" sz="1200" dirty="0" err="1"/>
              <a:t>orau</a:t>
            </a:r>
            <a:r>
              <a:rPr lang="en-GB" sz="1200" dirty="0"/>
              <a:t>.</a:t>
            </a:r>
          </a:p>
        </p:txBody>
      </p:sp>
      <p:sp>
        <p:nvSpPr>
          <p:cNvPr id="7" name="TextBox 6">
            <a:extLst>
              <a:ext uri="{FF2B5EF4-FFF2-40B4-BE49-F238E27FC236}">
                <a16:creationId xmlns:a16="http://schemas.microsoft.com/office/drawing/2014/main" id="{C1645F4D-FDDF-E53C-D8B4-B1CFE1C9EFD2}"/>
              </a:ext>
            </a:extLst>
          </p:cNvPr>
          <p:cNvSpPr txBox="1"/>
          <p:nvPr/>
        </p:nvSpPr>
        <p:spPr>
          <a:xfrm>
            <a:off x="6651170" y="1245179"/>
            <a:ext cx="4832243" cy="3293209"/>
          </a:xfrm>
          <a:prstGeom prst="rect">
            <a:avLst/>
          </a:prstGeom>
          <a:noFill/>
        </p:spPr>
        <p:txBody>
          <a:bodyPr wrap="square">
            <a:spAutoFit/>
          </a:bodyPr>
          <a:lstStyle/>
          <a:p>
            <a:r>
              <a:rPr lang="en-GB" sz="1300" dirty="0"/>
              <a:t>Gall yr </a:t>
            </a:r>
            <a:r>
              <a:rPr lang="en-GB" sz="1300" dirty="0" err="1"/>
              <a:t>ymateb</a:t>
            </a:r>
            <a:r>
              <a:rPr lang="en-GB" sz="1300" dirty="0"/>
              <a:t> </a:t>
            </a:r>
            <a:r>
              <a:rPr lang="en-GB" sz="1300" dirty="0" err="1"/>
              <a:t>gyfeirio</a:t>
            </a:r>
            <a:r>
              <a:rPr lang="en-GB" sz="1300" dirty="0"/>
              <a:t> at y </a:t>
            </a:r>
            <a:r>
              <a:rPr lang="en-GB" sz="1300" dirty="0" err="1"/>
              <a:t>canlynol</a:t>
            </a:r>
            <a:r>
              <a:rPr lang="en-GB" sz="1300" dirty="0"/>
              <a:t>:</a:t>
            </a:r>
          </a:p>
          <a:p>
            <a:endParaRPr lang="en-GB" sz="1300" dirty="0"/>
          </a:p>
          <a:p>
            <a:r>
              <a:rPr lang="en-GB" sz="1300" dirty="0"/>
              <a:t>• </a:t>
            </a:r>
            <a:r>
              <a:rPr lang="en-GB" sz="1300" dirty="0" err="1"/>
              <a:t>Gallai'r</a:t>
            </a:r>
            <a:r>
              <a:rPr lang="en-GB" sz="1300" dirty="0"/>
              <a:t> </a:t>
            </a:r>
            <a:r>
              <a:rPr lang="en-GB" sz="1300" dirty="0" err="1"/>
              <a:t>gost</a:t>
            </a:r>
            <a:r>
              <a:rPr lang="en-GB" sz="1300" dirty="0"/>
              <a:t> </a:t>
            </a:r>
            <a:r>
              <a:rPr lang="en-GB" sz="1300" dirty="0" err="1"/>
              <a:t>fod</a:t>
            </a:r>
            <a:r>
              <a:rPr lang="en-GB" sz="1300" dirty="0"/>
              <a:t> </a:t>
            </a:r>
            <a:r>
              <a:rPr lang="en-GB" sz="1300" dirty="0" err="1"/>
              <a:t>yn</a:t>
            </a:r>
            <a:r>
              <a:rPr lang="en-GB" sz="1300" dirty="0"/>
              <a:t> is </a:t>
            </a:r>
            <a:r>
              <a:rPr lang="en-GB" sz="1300" dirty="0" err="1"/>
              <a:t>na</a:t>
            </a:r>
            <a:r>
              <a:rPr lang="en-GB" sz="1300" dirty="0"/>
              <a:t> </a:t>
            </a:r>
            <a:r>
              <a:rPr lang="en-GB" sz="1300" dirty="0" err="1"/>
              <a:t>meithrinfa</a:t>
            </a:r>
            <a:r>
              <a:rPr lang="en-GB" sz="1300" dirty="0"/>
              <a:t> </a:t>
            </a:r>
            <a:r>
              <a:rPr lang="en-GB" sz="1300" dirty="0" err="1"/>
              <a:t>ddydd</a:t>
            </a:r>
            <a:r>
              <a:rPr lang="en-GB" sz="1300" dirty="0"/>
              <a:t> a </a:t>
            </a:r>
            <a:r>
              <a:rPr lang="en-GB" sz="1300" dirty="0" err="1"/>
              <a:t>bydd</a:t>
            </a:r>
            <a:r>
              <a:rPr lang="en-GB" sz="1300" dirty="0"/>
              <a:t> </a:t>
            </a:r>
            <a:r>
              <a:rPr lang="en-GB" sz="1300" dirty="0" err="1"/>
              <a:t>yn</a:t>
            </a:r>
            <a:r>
              <a:rPr lang="en-GB" sz="1300" dirty="0"/>
              <a:t> </a:t>
            </a:r>
            <a:r>
              <a:rPr lang="en-GB" sz="1300" dirty="0" err="1"/>
              <a:t>gadael</a:t>
            </a:r>
            <a:r>
              <a:rPr lang="en-GB" sz="1300" dirty="0"/>
              <a:t> </a:t>
            </a:r>
            <a:r>
              <a:rPr lang="en-GB" sz="1300" dirty="0" err="1"/>
              <a:t>mwy</a:t>
            </a:r>
            <a:r>
              <a:rPr lang="en-GB" sz="1300" dirty="0"/>
              <a:t> o </a:t>
            </a:r>
            <a:r>
              <a:rPr lang="en-GB" sz="1300" dirty="0" err="1"/>
              <a:t>arian</a:t>
            </a:r>
            <a:r>
              <a:rPr lang="en-GB" sz="1300" dirty="0"/>
              <a:t> </a:t>
            </a:r>
            <a:r>
              <a:rPr lang="en-GB" sz="1300" dirty="0" err="1"/>
              <a:t>yn</a:t>
            </a:r>
            <a:r>
              <a:rPr lang="en-GB" sz="1300" dirty="0"/>
              <a:t> </a:t>
            </a:r>
            <a:r>
              <a:rPr lang="en-GB" sz="1300" dirty="0" err="1"/>
              <a:t>weddill</a:t>
            </a:r>
            <a:r>
              <a:rPr lang="en-GB" sz="1300" dirty="0"/>
              <a:t> </a:t>
            </a:r>
            <a:r>
              <a:rPr lang="en-GB" sz="1300" dirty="0" err="1"/>
              <a:t>i'r</a:t>
            </a:r>
            <a:r>
              <a:rPr lang="en-GB" sz="1300" dirty="0"/>
              <a:t> </a:t>
            </a:r>
            <a:r>
              <a:rPr lang="en-GB" sz="1300" dirty="0" err="1"/>
              <a:t>teulu</a:t>
            </a:r>
            <a:endParaRPr lang="en-GB" sz="1300" dirty="0"/>
          </a:p>
          <a:p>
            <a:r>
              <a:rPr lang="en-GB" sz="1300" dirty="0"/>
              <a:t>• </a:t>
            </a:r>
            <a:r>
              <a:rPr lang="en-GB" sz="1300" dirty="0" err="1"/>
              <a:t>Bydd</a:t>
            </a:r>
            <a:r>
              <a:rPr lang="en-GB" sz="1300" dirty="0"/>
              <a:t> </a:t>
            </a:r>
            <a:r>
              <a:rPr lang="en-GB" sz="1300" dirty="0" err="1"/>
              <a:t>yn</a:t>
            </a:r>
            <a:r>
              <a:rPr lang="en-GB" sz="1300" dirty="0"/>
              <a:t> </a:t>
            </a:r>
            <a:r>
              <a:rPr lang="en-GB" sz="1300" dirty="0" err="1"/>
              <a:t>gofrestredig</a:t>
            </a:r>
            <a:r>
              <a:rPr lang="en-GB" sz="1300" dirty="0"/>
              <a:t> ac </a:t>
            </a:r>
            <a:r>
              <a:rPr lang="en-GB" sz="1300" dirty="0" err="1"/>
              <a:t>yn</a:t>
            </a:r>
            <a:r>
              <a:rPr lang="en-GB" sz="1300" dirty="0"/>
              <a:t> </a:t>
            </a:r>
            <a:r>
              <a:rPr lang="en-GB" sz="1300" dirty="0" err="1"/>
              <a:t>cael</a:t>
            </a:r>
            <a:r>
              <a:rPr lang="en-GB" sz="1300" dirty="0"/>
              <a:t> </a:t>
            </a:r>
            <a:r>
              <a:rPr lang="en-GB" sz="1300" dirty="0" err="1"/>
              <a:t>ei</a:t>
            </a:r>
            <a:r>
              <a:rPr lang="en-GB" sz="1300" dirty="0"/>
              <a:t> </a:t>
            </a:r>
            <a:r>
              <a:rPr lang="en-GB" sz="1300" dirty="0" err="1"/>
              <a:t>arolygu</a:t>
            </a:r>
            <a:r>
              <a:rPr lang="en-GB" sz="1300" dirty="0"/>
              <a:t> felly </a:t>
            </a:r>
            <a:r>
              <a:rPr lang="en-GB" sz="1300" dirty="0" err="1"/>
              <a:t>dylid</a:t>
            </a:r>
            <a:r>
              <a:rPr lang="en-GB" sz="1300" dirty="0"/>
              <a:t> </a:t>
            </a:r>
            <a:r>
              <a:rPr lang="en-GB" sz="1300" dirty="0" err="1"/>
              <a:t>disgwyl</a:t>
            </a:r>
            <a:r>
              <a:rPr lang="en-GB" sz="1300" dirty="0"/>
              <a:t> </a:t>
            </a:r>
            <a:r>
              <a:rPr lang="en-GB" sz="1300" dirty="0" err="1"/>
              <a:t>arferion</a:t>
            </a:r>
            <a:r>
              <a:rPr lang="en-GB" sz="1300" dirty="0"/>
              <a:t> </a:t>
            </a:r>
            <a:r>
              <a:rPr lang="en-GB" sz="1300" dirty="0" err="1"/>
              <a:t>diogel</a:t>
            </a:r>
            <a:endParaRPr lang="en-GB" sz="1300" dirty="0"/>
          </a:p>
          <a:p>
            <a:r>
              <a:rPr lang="en-GB" sz="1300" dirty="0"/>
              <a:t>• Mae </a:t>
            </a:r>
            <a:r>
              <a:rPr lang="en-GB" sz="1300" dirty="0" err="1"/>
              <a:t>pwyslais</a:t>
            </a:r>
            <a:r>
              <a:rPr lang="en-GB" sz="1300" dirty="0"/>
              <a:t> </a:t>
            </a:r>
            <a:r>
              <a:rPr lang="en-GB" sz="1300" dirty="0" err="1"/>
              <a:t>ar</a:t>
            </a:r>
            <a:r>
              <a:rPr lang="en-GB" sz="1300" dirty="0"/>
              <a:t> </a:t>
            </a:r>
            <a:r>
              <a:rPr lang="en-GB" sz="1300" dirty="0" err="1"/>
              <a:t>ddatblygu'r</a:t>
            </a:r>
            <a:r>
              <a:rPr lang="en-GB" sz="1300" dirty="0"/>
              <a:t> </a:t>
            </a:r>
            <a:r>
              <a:rPr lang="en-GB" sz="1300" dirty="0" err="1"/>
              <a:t>Gymraeg</a:t>
            </a:r>
            <a:r>
              <a:rPr lang="en-GB" sz="1300" dirty="0"/>
              <a:t> felly </a:t>
            </a:r>
            <a:r>
              <a:rPr lang="en-GB" sz="1300" dirty="0" err="1"/>
              <a:t>bydd</a:t>
            </a:r>
            <a:r>
              <a:rPr lang="en-GB" sz="1300" dirty="0"/>
              <a:t> plant </a:t>
            </a:r>
            <a:r>
              <a:rPr lang="en-GB" sz="1300" dirty="0" err="1"/>
              <a:t>yn</a:t>
            </a:r>
            <a:r>
              <a:rPr lang="en-GB" sz="1300" dirty="0"/>
              <a:t> </a:t>
            </a:r>
            <a:r>
              <a:rPr lang="en-GB" sz="1300" dirty="0" err="1"/>
              <a:t>manteisio</a:t>
            </a:r>
            <a:r>
              <a:rPr lang="en-GB" sz="1300" dirty="0"/>
              <a:t> o </a:t>
            </a:r>
            <a:r>
              <a:rPr lang="en-GB" sz="1300" dirty="0" err="1"/>
              <a:t>gefnogaeth</a:t>
            </a:r>
            <a:r>
              <a:rPr lang="en-GB" sz="1300" dirty="0"/>
              <a:t> </a:t>
            </a:r>
            <a:r>
              <a:rPr lang="en-GB" sz="1300" dirty="0" err="1"/>
              <a:t>wrth</a:t>
            </a:r>
            <a:r>
              <a:rPr lang="en-GB" sz="1300" dirty="0"/>
              <a:t> </a:t>
            </a:r>
            <a:r>
              <a:rPr lang="en-GB" sz="1300" dirty="0" err="1"/>
              <a:t>ddatblygu</a:t>
            </a:r>
            <a:r>
              <a:rPr lang="en-GB" sz="1300" dirty="0"/>
              <a:t> ail </a:t>
            </a:r>
            <a:r>
              <a:rPr lang="en-GB" sz="1300" dirty="0" err="1"/>
              <a:t>iaith</a:t>
            </a:r>
            <a:endParaRPr lang="en-GB" sz="1300" dirty="0"/>
          </a:p>
          <a:p>
            <a:r>
              <a:rPr lang="en-GB" sz="1300" dirty="0"/>
              <a:t>• Mae staff </a:t>
            </a:r>
            <a:r>
              <a:rPr lang="en-GB" sz="1300" dirty="0" err="1"/>
              <a:t>yn</a:t>
            </a:r>
            <a:r>
              <a:rPr lang="en-GB" sz="1300" dirty="0"/>
              <a:t> </a:t>
            </a:r>
            <a:r>
              <a:rPr lang="en-GB" sz="1300" dirty="0" err="1"/>
              <a:t>gweithio'n</a:t>
            </a:r>
            <a:r>
              <a:rPr lang="en-GB" sz="1300" dirty="0"/>
              <a:t> </a:t>
            </a:r>
            <a:r>
              <a:rPr lang="en-GB" sz="1300" dirty="0" err="1"/>
              <a:t>agos</a:t>
            </a:r>
            <a:r>
              <a:rPr lang="en-GB" sz="1300" dirty="0"/>
              <a:t> â </a:t>
            </a:r>
            <a:r>
              <a:rPr lang="en-GB" sz="1300" dirty="0" err="1"/>
              <a:t>rhieni</a:t>
            </a:r>
            <a:r>
              <a:rPr lang="en-GB" sz="1300" dirty="0"/>
              <a:t> / </a:t>
            </a:r>
            <a:r>
              <a:rPr lang="en-GB" sz="1300" dirty="0" err="1"/>
              <a:t>gofalwyr</a:t>
            </a:r>
            <a:r>
              <a:rPr lang="en-GB" sz="1300" dirty="0"/>
              <a:t> ac </a:t>
            </a:r>
            <a:r>
              <a:rPr lang="en-GB" sz="1300" dirty="0" err="1"/>
              <a:t>weithiau'n</a:t>
            </a:r>
            <a:r>
              <a:rPr lang="en-GB" sz="1300" dirty="0"/>
              <a:t> </a:t>
            </a:r>
            <a:r>
              <a:rPr lang="en-GB" sz="1300" dirty="0" err="1"/>
              <a:t>cynnig</a:t>
            </a:r>
            <a:r>
              <a:rPr lang="en-GB" sz="1300" dirty="0"/>
              <a:t> </a:t>
            </a:r>
            <a:r>
              <a:rPr lang="en-GB" sz="1300" dirty="0" err="1"/>
              <a:t>hyfforddiant</a:t>
            </a:r>
            <a:r>
              <a:rPr lang="en-GB" sz="1300" dirty="0"/>
              <a:t> a </a:t>
            </a:r>
            <a:r>
              <a:rPr lang="en-GB" sz="1300" dirty="0" err="1"/>
              <a:t>chefnogaeth</a:t>
            </a:r>
            <a:endParaRPr lang="en-GB" sz="1300" dirty="0"/>
          </a:p>
          <a:p>
            <a:r>
              <a:rPr lang="en-GB" sz="1300" dirty="0"/>
              <a:t>• </a:t>
            </a:r>
            <a:r>
              <a:rPr lang="en-GB" sz="1300" dirty="0" err="1"/>
              <a:t>Bydd</a:t>
            </a:r>
            <a:r>
              <a:rPr lang="en-GB" sz="1300" dirty="0"/>
              <a:t> </a:t>
            </a:r>
            <a:r>
              <a:rPr lang="en-GB" sz="1300" dirty="0" err="1"/>
              <a:t>cyfle</a:t>
            </a:r>
            <a:r>
              <a:rPr lang="en-GB" sz="1300" dirty="0"/>
              <a:t> </a:t>
            </a:r>
            <a:r>
              <a:rPr lang="en-GB" sz="1300" dirty="0" err="1"/>
              <a:t>i</a:t>
            </a:r>
            <a:r>
              <a:rPr lang="en-GB" sz="1300" dirty="0"/>
              <a:t> </a:t>
            </a:r>
            <a:r>
              <a:rPr lang="en-GB" sz="1300" dirty="0" err="1"/>
              <a:t>blant</a:t>
            </a:r>
            <a:r>
              <a:rPr lang="en-GB" sz="1300" dirty="0"/>
              <a:t> </a:t>
            </a:r>
            <a:r>
              <a:rPr lang="en-GB" sz="1300" dirty="0" err="1"/>
              <a:t>gymdeithasu</a:t>
            </a:r>
            <a:r>
              <a:rPr lang="en-GB" sz="1300" dirty="0"/>
              <a:t> a </a:t>
            </a:r>
            <a:r>
              <a:rPr lang="en-GB" sz="1300" dirty="0" err="1"/>
              <a:t>gwneud</a:t>
            </a:r>
            <a:r>
              <a:rPr lang="en-GB" sz="1300" dirty="0"/>
              <a:t> </a:t>
            </a:r>
            <a:r>
              <a:rPr lang="en-GB" sz="1300" dirty="0" err="1"/>
              <a:t>ffrindiau</a:t>
            </a:r>
            <a:endParaRPr lang="en-GB" sz="1300" dirty="0"/>
          </a:p>
          <a:p>
            <a:r>
              <a:rPr lang="en-GB" sz="1300" dirty="0"/>
              <a:t>• Gellir </a:t>
            </a:r>
            <a:r>
              <a:rPr lang="en-GB" sz="1300" dirty="0" err="1"/>
              <a:t>cynnig</a:t>
            </a:r>
            <a:r>
              <a:rPr lang="en-GB" sz="1300" dirty="0"/>
              <a:t> </a:t>
            </a:r>
            <a:r>
              <a:rPr lang="en-GB" sz="1300" dirty="0" err="1"/>
              <a:t>cefnogaeth</a:t>
            </a:r>
            <a:r>
              <a:rPr lang="en-GB" sz="1300" dirty="0"/>
              <a:t> pan </a:t>
            </a:r>
            <a:r>
              <a:rPr lang="en-GB" sz="1300" dirty="0" err="1"/>
              <a:t>fydd</a:t>
            </a:r>
            <a:r>
              <a:rPr lang="en-GB" sz="1300" dirty="0"/>
              <a:t> plant </a:t>
            </a:r>
            <a:r>
              <a:rPr lang="en-GB" sz="1300" dirty="0" err="1"/>
              <a:t>yn</a:t>
            </a:r>
            <a:r>
              <a:rPr lang="en-GB" sz="1300" dirty="0"/>
              <a:t> </a:t>
            </a:r>
            <a:r>
              <a:rPr lang="en-GB" sz="1300" dirty="0" err="1"/>
              <a:t>pontio</a:t>
            </a:r>
            <a:r>
              <a:rPr lang="en-GB" sz="1300" dirty="0"/>
              <a:t> </a:t>
            </a:r>
            <a:r>
              <a:rPr lang="en-GB" sz="1300" dirty="0" err="1"/>
              <a:t>i'r</a:t>
            </a:r>
            <a:r>
              <a:rPr lang="en-GB" sz="1300" dirty="0"/>
              <a:t> </a:t>
            </a:r>
            <a:r>
              <a:rPr lang="en-GB" sz="1300" dirty="0" err="1"/>
              <a:t>ysgol</a:t>
            </a:r>
            <a:endParaRPr lang="en-GB" sz="1300" dirty="0"/>
          </a:p>
          <a:p>
            <a:r>
              <a:rPr lang="en-GB" sz="1300" dirty="0"/>
              <a:t>• </a:t>
            </a:r>
            <a:r>
              <a:rPr lang="en-GB" sz="1300" dirty="0" err="1"/>
              <a:t>Mae'n</a:t>
            </a:r>
            <a:r>
              <a:rPr lang="en-GB" sz="1300" dirty="0"/>
              <a:t> </a:t>
            </a:r>
            <a:r>
              <a:rPr lang="en-GB" sz="1300" dirty="0" err="1"/>
              <a:t>ofynnol</a:t>
            </a:r>
            <a:r>
              <a:rPr lang="en-GB" sz="1300" dirty="0"/>
              <a:t> </a:t>
            </a:r>
            <a:r>
              <a:rPr lang="en-GB" sz="1300" dirty="0" err="1"/>
              <a:t>i</a:t>
            </a:r>
            <a:r>
              <a:rPr lang="en-GB" sz="1300" dirty="0"/>
              <a:t> rai </a:t>
            </a:r>
            <a:r>
              <a:rPr lang="en-GB" sz="1300" dirty="0" err="1"/>
              <a:t>cylchoedd</a:t>
            </a:r>
            <a:r>
              <a:rPr lang="en-GB" sz="1300" dirty="0"/>
              <a:t> </a:t>
            </a:r>
            <a:r>
              <a:rPr lang="en-GB" sz="1300" dirty="0" err="1"/>
              <a:t>weithio</a:t>
            </a:r>
            <a:r>
              <a:rPr lang="en-GB" sz="1300" dirty="0"/>
              <a:t> </a:t>
            </a:r>
            <a:r>
              <a:rPr lang="en-GB" sz="1300" dirty="0" err="1"/>
              <a:t>gyda</a:t>
            </a:r>
            <a:r>
              <a:rPr lang="en-GB" sz="1300" dirty="0"/>
              <a:t> </a:t>
            </a:r>
            <a:r>
              <a:rPr lang="en-GB" sz="1300" dirty="0" err="1"/>
              <a:t>Dechrau'n</a:t>
            </a:r>
            <a:r>
              <a:rPr lang="en-GB" sz="1300" dirty="0"/>
              <a:t> </a:t>
            </a:r>
            <a:r>
              <a:rPr lang="en-GB" sz="1300" dirty="0" err="1"/>
              <a:t>Deg</a:t>
            </a:r>
            <a:endParaRPr lang="en-GB" sz="1300" dirty="0"/>
          </a:p>
          <a:p>
            <a:endParaRPr lang="en-GB" sz="1300" dirty="0"/>
          </a:p>
          <a:p>
            <a:r>
              <a:rPr lang="en-GB" sz="1300" dirty="0" err="1"/>
              <a:t>Nid</a:t>
            </a:r>
            <a:r>
              <a:rPr lang="en-GB" sz="1300" dirty="0"/>
              <a:t> </a:t>
            </a:r>
            <a:r>
              <a:rPr lang="en-GB" sz="1300" dirty="0" err="1"/>
              <a:t>yw’r</a:t>
            </a:r>
            <a:r>
              <a:rPr lang="en-GB" sz="1300" dirty="0"/>
              <a:t> </a:t>
            </a:r>
            <a:r>
              <a:rPr lang="en-GB" sz="1300" dirty="0" err="1"/>
              <a:t>rhestr</a:t>
            </a:r>
            <a:r>
              <a:rPr lang="en-GB" sz="1300" dirty="0"/>
              <a:t> </a:t>
            </a:r>
            <a:r>
              <a:rPr lang="en-GB" sz="1300" dirty="0" err="1"/>
              <a:t>yn</a:t>
            </a:r>
            <a:r>
              <a:rPr lang="en-GB" sz="1300" dirty="0"/>
              <a:t> </a:t>
            </a:r>
            <a:r>
              <a:rPr lang="en-GB" sz="1300" dirty="0" err="1"/>
              <a:t>gynhwysfawr</a:t>
            </a:r>
            <a:r>
              <a:rPr lang="en-GB" sz="1300" dirty="0"/>
              <a:t>.</a:t>
            </a:r>
          </a:p>
          <a:p>
            <a:r>
              <a:rPr lang="en-GB" sz="1300" dirty="0" err="1"/>
              <a:t>Rhowch</a:t>
            </a:r>
            <a:r>
              <a:rPr lang="en-GB" sz="1300" dirty="0"/>
              <a:t> </a:t>
            </a:r>
            <a:r>
              <a:rPr lang="en-GB" sz="1300" dirty="0" err="1"/>
              <a:t>farciau</a:t>
            </a:r>
            <a:r>
              <a:rPr lang="en-GB" sz="1300" dirty="0"/>
              <a:t> am </a:t>
            </a:r>
            <a:r>
              <a:rPr lang="en-GB" sz="1300" dirty="0" err="1"/>
              <a:t>unrhyw</a:t>
            </a:r>
            <a:r>
              <a:rPr lang="en-GB" sz="1300" dirty="0"/>
              <a:t> </a:t>
            </a:r>
            <a:r>
              <a:rPr lang="en-GB" sz="1300" dirty="0" err="1"/>
              <a:t>ymateb</a:t>
            </a:r>
            <a:r>
              <a:rPr lang="en-GB" sz="1300" dirty="0"/>
              <a:t> </a:t>
            </a:r>
            <a:r>
              <a:rPr lang="en-GB" sz="1300" dirty="0" err="1"/>
              <a:t>perthnasol</a:t>
            </a:r>
            <a:r>
              <a:rPr lang="en-GB" sz="1300" dirty="0"/>
              <a:t> </a:t>
            </a:r>
            <a:r>
              <a:rPr lang="en-GB" sz="1300" dirty="0" err="1"/>
              <a:t>arall</a:t>
            </a:r>
            <a:r>
              <a:rPr lang="en-GB" sz="1300" dirty="0"/>
              <a:t>.</a:t>
            </a:r>
          </a:p>
        </p:txBody>
      </p:sp>
    </p:spTree>
    <p:extLst>
      <p:ext uri="{BB962C8B-B14F-4D97-AF65-F5344CB8AC3E}">
        <p14:creationId xmlns:p14="http://schemas.microsoft.com/office/powerpoint/2010/main" val="3655357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747A1-15B5-6881-CB35-62D4E2CD30D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B49C4-BE58-6D40-92E3-A3CE84329D58}"/>
              </a:ext>
            </a:extLst>
          </p:cNvPr>
          <p:cNvSpPr txBox="1"/>
          <p:nvPr/>
        </p:nvSpPr>
        <p:spPr>
          <a:xfrm>
            <a:off x="7976681" y="1219396"/>
            <a:ext cx="3953382" cy="5201424"/>
          </a:xfrm>
          <a:prstGeom prst="rect">
            <a:avLst/>
          </a:prstGeom>
          <a:noFill/>
          <a:ln>
            <a:noFill/>
          </a:ln>
        </p:spPr>
        <p:txBody>
          <a:bodyPr wrap="square" rtlCol="0">
            <a:spAutoFit/>
          </a:bodyPr>
          <a:lstStyle/>
          <a:p>
            <a:r>
              <a:rPr lang="1106" sz="1800" b="1" i="1" dirty="0">
                <a:solidFill>
                  <a:schemeClr val="accent1"/>
                </a:solidFill>
              </a:rPr>
              <a:t>Adborth yr Uwch Arholwr </a:t>
            </a:r>
          </a:p>
          <a:p>
            <a:endParaRPr lang="cy-GB" sz="400" i="1" dirty="0"/>
          </a:p>
          <a:p>
            <a:r>
              <a:rPr lang="cy-GB" sz="1600" i="1" dirty="0">
                <a:solidFill>
                  <a:schemeClr val="accent1"/>
                </a:solidFill>
              </a:rPr>
              <a:t>Roedd y cwestiwn hwn yn anodd i rai dysgwyr, ac yn aml ni wnaethant wneud ymgais ar ymateb. Yma, fodd bynnag, mae disgrifiad datblygedig i'w weld sy'n dangos gwybodaeth a dealltwriaeth dda iawn o'r cylch meithrin.</a:t>
            </a:r>
            <a:r>
              <a:rPr lang="cy-GB" sz="1600" dirty="0">
                <a:solidFill>
                  <a:schemeClr val="accent1"/>
                </a:solidFill>
              </a:rPr>
              <a:t>  </a:t>
            </a:r>
            <a:r>
              <a:rPr lang="cy-GB" sz="1600" i="1" dirty="0">
                <a:solidFill>
                  <a:schemeClr val="accent1"/>
                </a:solidFill>
              </a:rPr>
              <a:t>Mae'r sylwadau agoriadol yn dangos yn glir fod y dysgwr hwn yn deall bod sail y ddarpariaeth yn cylch meithrin drwy gyfrwng y Gymraeg.</a:t>
            </a:r>
            <a:r>
              <a:rPr lang="cy-GB" sz="1600" dirty="0">
                <a:solidFill>
                  <a:schemeClr val="accent1"/>
                </a:solidFill>
              </a:rPr>
              <a:t> </a:t>
            </a:r>
            <a:r>
              <a:rPr lang="cy-GB" sz="1600" i="1" dirty="0">
                <a:solidFill>
                  <a:schemeClr val="accent1"/>
                </a:solidFill>
              </a:rPr>
              <a:t>Mae'r cwestiwn yn cynnwys rhieni/gofalwyr, ac mae'r dysgwr wedi mynd i'r afael â hyn ac wedi gwneud cysylltiadau da ag anghenion y teulu cyfan.</a:t>
            </a:r>
            <a:r>
              <a:rPr lang="cy-GB" sz="1600" dirty="0">
                <a:solidFill>
                  <a:schemeClr val="accent1"/>
                </a:solidFill>
              </a:rPr>
              <a:t> </a:t>
            </a:r>
            <a:r>
              <a:rPr lang="cy-GB" sz="1600" i="1" dirty="0">
                <a:solidFill>
                  <a:schemeClr val="accent1"/>
                </a:solidFill>
              </a:rPr>
              <a:t>Mae rhai enghreifftiau ymarferol da iawn i'w gweld, gan baratoi plant ar gyfer yr ysgol a'r defnydd o arfer. Mae hyn yn gwella'r disgrifiad ymhellach gan ganiatáu ar gyfer rhoi marciau llawn o 4.</a:t>
            </a:r>
            <a:endParaRPr lang="en-GB" sz="1600" dirty="0">
              <a:solidFill>
                <a:schemeClr val="accent1"/>
              </a:solidFill>
            </a:endParaRPr>
          </a:p>
          <a:p>
            <a:pPr algn="l">
              <a:buNone/>
            </a:pPr>
            <a:endParaRPr lang="en-GB" sz="400"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altLang="en-US" b="1" i="1" dirty="0">
                <a:solidFill>
                  <a:schemeClr val="accent1"/>
                </a:solidFill>
              </a:rPr>
              <a:t>4/4</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A83E162E-D97F-CB32-1B97-0875D9D7346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3AAFF6C2-FBEC-2D49-FA55-1B16FF415075}"/>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1DD4859-C412-FA0C-0755-2A4D376CA83E}"/>
              </a:ext>
            </a:extLst>
          </p:cNvPr>
          <p:cNvSpPr/>
          <p:nvPr/>
        </p:nvSpPr>
        <p:spPr>
          <a:xfrm>
            <a:off x="7645939" y="1095284"/>
            <a:ext cx="4284123" cy="560253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DD788657-1724-90A8-C4C4-CE8F661858F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7A00C83B-B8C1-B7D5-FE36-949BDC702115}"/>
              </a:ext>
            </a:extLst>
          </p:cNvPr>
          <p:cNvSpPr txBox="1"/>
          <p:nvPr/>
        </p:nvSpPr>
        <p:spPr>
          <a:xfrm>
            <a:off x="282575" y="1095283"/>
            <a:ext cx="4475163" cy="5016758"/>
          </a:xfrm>
          <a:prstGeom prst="rect">
            <a:avLst/>
          </a:prstGeom>
          <a:noFill/>
        </p:spPr>
        <p:txBody>
          <a:bodyPr wrap="square">
            <a:spAutoFit/>
          </a:bodyPr>
          <a:lstStyle/>
          <a:p>
            <a:r>
              <a:rPr lang="en-US" sz="1600" dirty="0"/>
              <a:t>A </a:t>
            </a:r>
            <a:r>
              <a:rPr lang="en-US" sz="1600" dirty="0" err="1"/>
              <a:t>meithrin</a:t>
            </a:r>
            <a:r>
              <a:rPr lang="en-US" sz="1600" dirty="0"/>
              <a:t> may best meet the needs of individual children or their family because if the </a:t>
            </a:r>
            <a:r>
              <a:rPr lang="en-US" sz="1600" dirty="0" err="1"/>
              <a:t>meithrin</a:t>
            </a:r>
            <a:r>
              <a:rPr lang="en-US" sz="1600" dirty="0"/>
              <a:t> is </a:t>
            </a:r>
            <a:r>
              <a:rPr lang="en-US" sz="1600" dirty="0" err="1"/>
              <a:t>welsh</a:t>
            </a:r>
            <a:r>
              <a:rPr lang="en-US" sz="1600" dirty="0"/>
              <a:t>, it means that the children can develop their </a:t>
            </a:r>
            <a:r>
              <a:rPr lang="en-US" sz="1600" dirty="0" err="1"/>
              <a:t>welsh</a:t>
            </a:r>
            <a:r>
              <a:rPr lang="en-US" sz="1600" dirty="0"/>
              <a:t> language skills and also if the parents want to end up sending their child to a </a:t>
            </a:r>
            <a:r>
              <a:rPr lang="en-US" sz="1600" dirty="0" err="1"/>
              <a:t>welsh</a:t>
            </a:r>
            <a:r>
              <a:rPr lang="en-US" sz="1600" dirty="0"/>
              <a:t> medium primary school it means that the child has had experience with the </a:t>
            </a:r>
            <a:r>
              <a:rPr lang="en-US" sz="1600" dirty="0" err="1"/>
              <a:t>welsh</a:t>
            </a:r>
            <a:r>
              <a:rPr lang="en-US" sz="1600" dirty="0"/>
              <a:t> language in a school environment not just at home. It may also give the family or carers help because they do wrap around care meaning that they can do their normal shifts or working patterns. It will also help the children develop holistically because they will be </a:t>
            </a:r>
            <a:r>
              <a:rPr lang="en-US" sz="1600" dirty="0" err="1"/>
              <a:t>be</a:t>
            </a:r>
            <a:r>
              <a:rPr lang="en-US" sz="1600" dirty="0"/>
              <a:t> learning more in the </a:t>
            </a:r>
            <a:r>
              <a:rPr lang="en-US" sz="1600" dirty="0" err="1"/>
              <a:t>meithrin</a:t>
            </a:r>
            <a:r>
              <a:rPr lang="en-US" sz="1600" dirty="0"/>
              <a:t> compared to at home. It will also prepare them routine wise for school, the child will know they are expected to get ready and dressed and eat breakfast before </a:t>
            </a:r>
            <a:r>
              <a:rPr lang="en-US" sz="1600" dirty="0" err="1"/>
              <a:t>meithrin</a:t>
            </a:r>
            <a:r>
              <a:rPr lang="en-US" sz="1600" dirty="0"/>
              <a:t> which will also help when they start school. They will know the routine so they won't have too big of a change when starting school.</a:t>
            </a:r>
            <a:endParaRPr lang="en-GB" sz="1600" dirty="0"/>
          </a:p>
        </p:txBody>
      </p:sp>
    </p:spTree>
    <p:extLst>
      <p:ext uri="{BB962C8B-B14F-4D97-AF65-F5344CB8AC3E}">
        <p14:creationId xmlns:p14="http://schemas.microsoft.com/office/powerpoint/2010/main" val="3732920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E2CB9-2F7B-416B-B08D-EA3403D0D72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9583DBC-21E5-6A62-6F91-11EE20569ADB}"/>
              </a:ext>
            </a:extLst>
          </p:cNvPr>
          <p:cNvSpPr>
            <a:spLocks noGrp="1"/>
          </p:cNvSpPr>
          <p:nvPr>
            <p:ph type="title"/>
          </p:nvPr>
        </p:nvSpPr>
        <p:spPr>
          <a:xfrm>
            <a:off x="282012" y="208722"/>
            <a:ext cx="5091890" cy="447261"/>
          </a:xfrm>
        </p:spPr>
        <p:txBody>
          <a:bodyPr/>
          <a:lstStyle/>
          <a:p>
            <a:r>
              <a:rPr lang="1106" sz="1800" dirty="0"/>
              <a:t>Cwestiwn</a:t>
            </a:r>
            <a:r>
              <a:rPr lang="en-GB" sz="1800" dirty="0"/>
              <a:t> 9(a) </a:t>
            </a:r>
            <a:r>
              <a:rPr lang="1106" sz="1800" dirty="0"/>
              <a:t>a'r cynllun marcio </a:t>
            </a:r>
            <a:endParaRPr lang="en-GB" sz="1800" dirty="0"/>
          </a:p>
        </p:txBody>
      </p:sp>
      <p:sp>
        <p:nvSpPr>
          <p:cNvPr id="12" name="TextBox 11">
            <a:extLst>
              <a:ext uri="{FF2B5EF4-FFF2-40B4-BE49-F238E27FC236}">
                <a16:creationId xmlns:a16="http://schemas.microsoft.com/office/drawing/2014/main" id="{DEDC1862-DF6E-3347-8790-A79C89D39D27}"/>
              </a:ext>
            </a:extLst>
          </p:cNvPr>
          <p:cNvSpPr txBox="1"/>
          <p:nvPr/>
        </p:nvSpPr>
        <p:spPr>
          <a:xfrm>
            <a:off x="6405261" y="64030"/>
            <a:ext cx="3878607"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chemeClr val="accent1"/>
                </a:solidFill>
                <a:highlight>
                  <a:srgbClr val="FFFF00"/>
                </a:highlight>
              </a:rPr>
              <a:t>: </a:t>
            </a:r>
            <a:r>
              <a:rPr lang="en-GB" sz="1400" b="1" i="1" dirty="0" err="1">
                <a:solidFill>
                  <a:schemeClr val="accent1"/>
                </a:solidFill>
                <a:highlight>
                  <a:srgbClr val="FFFF00"/>
                </a:highlight>
              </a:rPr>
              <a:t>Trafodwch</a:t>
            </a:r>
            <a:r>
              <a:rPr lang="en-GB" sz="1400" i="1" dirty="0">
                <a:solidFill>
                  <a:schemeClr val="accent1"/>
                </a:solidFill>
                <a:highlight>
                  <a:srgbClr val="FFFF00"/>
                </a:highlight>
              </a:rPr>
              <a:t> </a:t>
            </a:r>
          </a:p>
          <a:p>
            <a:r>
              <a:rPr lang="en-GB" sz="1400" i="1" dirty="0" err="1">
                <a:solidFill>
                  <a:schemeClr val="accent1"/>
                </a:solidFill>
                <a:highlight>
                  <a:srgbClr val="FFFF00"/>
                </a:highlight>
              </a:rPr>
              <a:t>Archwiliwch</a:t>
            </a:r>
            <a:r>
              <a:rPr lang="en-GB" sz="1400" i="1" dirty="0">
                <a:solidFill>
                  <a:schemeClr val="accent1"/>
                </a:solidFill>
                <a:highlight>
                  <a:srgbClr val="FFFF00"/>
                </a:highlight>
              </a:rPr>
              <a:t> </a:t>
            </a:r>
            <a:r>
              <a:rPr lang="en-GB" sz="1400" i="1" dirty="0" err="1">
                <a:solidFill>
                  <a:schemeClr val="accent1"/>
                </a:solidFill>
                <a:highlight>
                  <a:srgbClr val="FFFF00"/>
                </a:highlight>
              </a:rPr>
              <a:t>fater</a:t>
            </a:r>
            <a:r>
              <a:rPr lang="en-GB" sz="1400" i="1" dirty="0">
                <a:solidFill>
                  <a:schemeClr val="accent1"/>
                </a:solidFill>
                <a:highlight>
                  <a:srgbClr val="FFFF00"/>
                </a:highlight>
              </a:rPr>
              <a:t> </a:t>
            </a:r>
            <a:r>
              <a:rPr lang="en-GB" sz="1400" i="1" dirty="0" err="1">
                <a:solidFill>
                  <a:schemeClr val="accent1"/>
                </a:solidFill>
                <a:highlight>
                  <a:srgbClr val="FFFF00"/>
                </a:highlight>
              </a:rPr>
              <a:t>yn</a:t>
            </a:r>
            <a:r>
              <a:rPr lang="en-GB" sz="1400" i="1" dirty="0">
                <a:solidFill>
                  <a:schemeClr val="accent1"/>
                </a:solidFill>
                <a:highlight>
                  <a:srgbClr val="FFFF00"/>
                </a:highlight>
              </a:rPr>
              <a:t> </a:t>
            </a:r>
            <a:r>
              <a:rPr lang="en-GB" sz="1400" i="1" dirty="0" err="1">
                <a:solidFill>
                  <a:schemeClr val="accent1"/>
                </a:solidFill>
                <a:highlight>
                  <a:srgbClr val="FFFF00"/>
                </a:highlight>
              </a:rPr>
              <a:t>fanwl</a:t>
            </a:r>
            <a:r>
              <a:rPr lang="en-GB" sz="1400" i="1" dirty="0">
                <a:solidFill>
                  <a:schemeClr val="accent1"/>
                </a:solidFill>
                <a:highlight>
                  <a:srgbClr val="FFFF00"/>
                </a:highlight>
              </a:rPr>
              <a:t>/</a:t>
            </a:r>
            <a:r>
              <a:rPr lang="en-GB" sz="1400" i="1" dirty="0" err="1">
                <a:solidFill>
                  <a:schemeClr val="accent1"/>
                </a:solidFill>
                <a:highlight>
                  <a:srgbClr val="FFFF00"/>
                </a:highlight>
              </a:rPr>
              <a:t>mewn</a:t>
            </a:r>
            <a:r>
              <a:rPr lang="en-GB" sz="1400" i="1" dirty="0">
                <a:solidFill>
                  <a:schemeClr val="accent1"/>
                </a:solidFill>
                <a:highlight>
                  <a:srgbClr val="FFFF00"/>
                </a:highlight>
              </a:rPr>
              <a:t> </a:t>
            </a:r>
            <a:r>
              <a:rPr lang="en-GB" sz="1400" i="1" dirty="0" err="1">
                <a:solidFill>
                  <a:schemeClr val="accent1"/>
                </a:solidFill>
                <a:highlight>
                  <a:srgbClr val="FFFF00"/>
                </a:highlight>
              </a:rPr>
              <a:t>ffordd</a:t>
            </a:r>
            <a:r>
              <a:rPr lang="en-GB" sz="1400" i="1" dirty="0">
                <a:solidFill>
                  <a:schemeClr val="accent1"/>
                </a:solidFill>
                <a:highlight>
                  <a:srgbClr val="FFFF00"/>
                </a:highlight>
              </a:rPr>
              <a:t> </a:t>
            </a:r>
            <a:r>
              <a:rPr lang="en-GB" sz="1400" i="1" dirty="0" err="1">
                <a:solidFill>
                  <a:schemeClr val="accent1"/>
                </a:solidFill>
                <a:highlight>
                  <a:srgbClr val="FFFF00"/>
                </a:highlight>
              </a:rPr>
              <a:t>strwythuredig</a:t>
            </a:r>
            <a:r>
              <a:rPr lang="en-GB" sz="1400" i="1" dirty="0">
                <a:solidFill>
                  <a:schemeClr val="accent1"/>
                </a:solidFill>
                <a:highlight>
                  <a:srgbClr val="FFFF00"/>
                </a:highlight>
              </a:rPr>
              <a:t>, </a:t>
            </a:r>
            <a:r>
              <a:rPr lang="en-GB" sz="1400" i="1" dirty="0" err="1">
                <a:solidFill>
                  <a:schemeClr val="accent1"/>
                </a:solidFill>
                <a:highlight>
                  <a:srgbClr val="FFFF00"/>
                </a:highlight>
              </a:rPr>
              <a:t>gan</a:t>
            </a:r>
            <a:r>
              <a:rPr lang="en-GB" sz="1400" i="1" dirty="0">
                <a:solidFill>
                  <a:schemeClr val="accent1"/>
                </a:solidFill>
                <a:highlight>
                  <a:srgbClr val="FFFF00"/>
                </a:highlight>
              </a:rPr>
              <a:t> </a:t>
            </a:r>
            <a:r>
              <a:rPr lang="en-GB" sz="1400" i="1" dirty="0" err="1">
                <a:solidFill>
                  <a:schemeClr val="accent1"/>
                </a:solidFill>
                <a:highlight>
                  <a:srgbClr val="FFFF00"/>
                </a:highlight>
              </a:rPr>
              <a:t>ystyried</a:t>
            </a:r>
            <a:r>
              <a:rPr lang="en-GB" sz="1400" i="1" dirty="0">
                <a:solidFill>
                  <a:schemeClr val="accent1"/>
                </a:solidFill>
                <a:highlight>
                  <a:srgbClr val="FFFF00"/>
                </a:highlight>
              </a:rPr>
              <a:t> </a:t>
            </a:r>
            <a:r>
              <a:rPr lang="en-GB" sz="1400" i="1" dirty="0" err="1">
                <a:solidFill>
                  <a:schemeClr val="accent1"/>
                </a:solidFill>
                <a:highlight>
                  <a:srgbClr val="FFFF00"/>
                </a:highlight>
              </a:rPr>
              <a:t>syniadau</a:t>
            </a:r>
            <a:r>
              <a:rPr lang="en-GB" sz="1400" i="1" dirty="0">
                <a:solidFill>
                  <a:schemeClr val="accent1"/>
                </a:solidFill>
                <a:highlight>
                  <a:srgbClr val="FFFF00"/>
                </a:highlight>
              </a:rPr>
              <a:t> </a:t>
            </a:r>
            <a:r>
              <a:rPr lang="en-GB" sz="1400" i="1" dirty="0" err="1">
                <a:solidFill>
                  <a:schemeClr val="accent1"/>
                </a:solidFill>
                <a:highlight>
                  <a:srgbClr val="FFFF00"/>
                </a:highlight>
              </a:rPr>
              <a:t>gwahanol</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3" name="Picture 2">
            <a:extLst>
              <a:ext uri="{FF2B5EF4-FFF2-40B4-BE49-F238E27FC236}">
                <a16:creationId xmlns:a16="http://schemas.microsoft.com/office/drawing/2014/main" id="{2580B259-32B7-5B69-9E07-985055598A2F}"/>
              </a:ext>
            </a:extLst>
          </p:cNvPr>
          <p:cNvPicPr>
            <a:picLocks noChangeAspect="1"/>
          </p:cNvPicPr>
          <p:nvPr/>
        </p:nvPicPr>
        <p:blipFill>
          <a:blip r:embed="rId2"/>
          <a:stretch>
            <a:fillRect/>
          </a:stretch>
        </p:blipFill>
        <p:spPr>
          <a:xfrm>
            <a:off x="282012" y="1301599"/>
            <a:ext cx="5813988" cy="2894328"/>
          </a:xfrm>
          <a:prstGeom prst="rect">
            <a:avLst/>
          </a:prstGeom>
        </p:spPr>
      </p:pic>
      <p:sp>
        <p:nvSpPr>
          <p:cNvPr id="4" name="TextBox 3">
            <a:extLst>
              <a:ext uri="{FF2B5EF4-FFF2-40B4-BE49-F238E27FC236}">
                <a16:creationId xmlns:a16="http://schemas.microsoft.com/office/drawing/2014/main" id="{4D9E7C00-C956-369B-3B8D-533F320927C5}"/>
              </a:ext>
            </a:extLst>
          </p:cNvPr>
          <p:cNvSpPr txBox="1"/>
          <p:nvPr/>
        </p:nvSpPr>
        <p:spPr>
          <a:xfrm>
            <a:off x="141006" y="4551240"/>
            <a:ext cx="5595765" cy="2123658"/>
          </a:xfrm>
          <a:prstGeom prst="rect">
            <a:avLst/>
          </a:prstGeom>
          <a:noFill/>
        </p:spPr>
        <p:txBody>
          <a:bodyPr wrap="square">
            <a:spAutoFit/>
          </a:bodyPr>
          <a:lstStyle/>
          <a:p>
            <a:r>
              <a:rPr lang="en-GB" sz="1200" b="0" i="0" u="none" strike="noStrike" baseline="0" dirty="0" err="1">
                <a:solidFill>
                  <a:srgbClr val="000000"/>
                </a:solidFill>
                <a:latin typeface="Arial" panose="020B0604020202020204" pitchFamily="34" charset="0"/>
              </a:rPr>
              <a:t>Rhowch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hyd</a:t>
            </a:r>
            <a:r>
              <a:rPr lang="en-GB" sz="1200" b="0" i="0" u="none" strike="noStrike" baseline="0" dirty="0">
                <a:solidFill>
                  <a:srgbClr val="000000"/>
                </a:solidFill>
                <a:latin typeface="Arial" panose="020B0604020202020204" pitchFamily="34" charset="0"/>
              </a:rPr>
              <a:t> at </a:t>
            </a:r>
            <a:r>
              <a:rPr lang="en-GB" sz="1200" b="1" i="0" u="none" strike="noStrike" baseline="0" dirty="0">
                <a:solidFill>
                  <a:srgbClr val="000000"/>
                </a:solidFill>
                <a:latin typeface="Arial" panose="020B0604020202020204" pitchFamily="34" charset="0"/>
              </a:rPr>
              <a:t>6 marc.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0 marc </a:t>
            </a:r>
            <a:r>
              <a:rPr lang="en-GB" sz="1200" i="0" u="none" strike="noStrike" baseline="0" dirty="0" err="1">
                <a:solidFill>
                  <a:srgbClr val="000000"/>
                </a:solidFill>
                <a:latin typeface="Arial" panose="020B0604020202020204" pitchFamily="34" charset="0"/>
              </a:rPr>
              <a:t>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yw'r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ymateb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haeddu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ennill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marciau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1-2 </a:t>
            </a:r>
            <a:r>
              <a:rPr lang="en-GB" sz="1200" b="1" i="0" u="none" strike="noStrike" baseline="0" dirty="0" err="1">
                <a:solidFill>
                  <a:srgbClr val="000000"/>
                </a:solidFill>
                <a:latin typeface="Arial" panose="020B0604020202020204" pitchFamily="34" charset="0"/>
              </a:rPr>
              <a:t>farc</a:t>
            </a:r>
            <a:r>
              <a:rPr lang="en-GB" sz="1200" b="1" i="0" u="none" strike="noStrike" baseline="0" dirty="0">
                <a:solidFill>
                  <a:srgbClr val="000000"/>
                </a:solidFill>
                <a:latin typeface="Arial" panose="020B0604020202020204" pitchFamily="34" charset="0"/>
              </a:rPr>
              <a:t>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drafodaeth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sylfaenol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cyfyngedig</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cyfnod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disgwyliedig</a:t>
            </a:r>
            <a:r>
              <a:rPr lang="en-GB" sz="1200" i="0" u="none" strike="noStrike" baseline="0" dirty="0">
                <a:solidFill>
                  <a:srgbClr val="000000"/>
                </a:solidFill>
                <a:latin typeface="Arial" panose="020B0604020202020204" pitchFamily="34" charset="0"/>
              </a:rPr>
              <a:t> o ran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iaith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lleferydd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ei</a:t>
            </a:r>
            <a:r>
              <a:rPr lang="en-GB" sz="1200" i="0" u="none" strike="noStrike" baseline="0" dirty="0">
                <a:solidFill>
                  <a:srgbClr val="000000"/>
                </a:solidFill>
                <a:latin typeface="Arial" panose="020B0604020202020204" pitchFamily="34" charset="0"/>
              </a:rPr>
              <a:t> weld </a:t>
            </a:r>
            <a:r>
              <a:rPr lang="en-GB" sz="1200" i="0" u="none" strike="noStrike" baseline="0" dirty="0" err="1">
                <a:solidFill>
                  <a:srgbClr val="000000"/>
                </a:solidFill>
                <a:latin typeface="Arial" panose="020B0604020202020204" pitchFamily="34" charset="0"/>
              </a:rPr>
              <a:t>wrth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arsylwi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3-4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ddisgrifiad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rhywfaint</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cyfnod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disgwyliedig</a:t>
            </a:r>
            <a:r>
              <a:rPr lang="en-GB" sz="1200" i="0" u="none" strike="noStrike" baseline="0" dirty="0">
                <a:solidFill>
                  <a:srgbClr val="000000"/>
                </a:solidFill>
                <a:latin typeface="Arial" panose="020B0604020202020204" pitchFamily="34" charset="0"/>
              </a:rPr>
              <a:t> o ran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iaith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lleferydd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ei</a:t>
            </a:r>
            <a:r>
              <a:rPr lang="en-GB" sz="1200" i="0" u="none" strike="noStrike" baseline="0" dirty="0">
                <a:solidFill>
                  <a:srgbClr val="000000"/>
                </a:solidFill>
                <a:latin typeface="Arial" panose="020B0604020202020204" pitchFamily="34" charset="0"/>
              </a:rPr>
              <a:t> weld </a:t>
            </a:r>
            <a:r>
              <a:rPr lang="en-GB" sz="1200" i="0" u="none" strike="noStrike" baseline="0" dirty="0" err="1">
                <a:solidFill>
                  <a:srgbClr val="000000"/>
                </a:solidFill>
                <a:latin typeface="Arial" panose="020B0604020202020204" pitchFamily="34" charset="0"/>
              </a:rPr>
              <a:t>wrth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arsylwi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5-6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ddisgrifiad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iawn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cadarn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cyfnod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disgwyliedig</a:t>
            </a:r>
            <a:r>
              <a:rPr lang="en-GB" sz="1200" i="0" u="none" strike="noStrike" baseline="0" dirty="0">
                <a:solidFill>
                  <a:srgbClr val="000000"/>
                </a:solidFill>
                <a:latin typeface="Arial" panose="020B0604020202020204" pitchFamily="34" charset="0"/>
              </a:rPr>
              <a:t> o ran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iaith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lleferydd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ei</a:t>
            </a:r>
            <a:r>
              <a:rPr lang="en-GB" sz="1200" i="0" u="none" strike="noStrike" baseline="0" dirty="0">
                <a:solidFill>
                  <a:srgbClr val="000000"/>
                </a:solidFill>
                <a:latin typeface="Arial" panose="020B0604020202020204" pitchFamily="34" charset="0"/>
              </a:rPr>
              <a:t> weld </a:t>
            </a:r>
            <a:r>
              <a:rPr lang="en-GB" sz="1200" i="0" u="none" strike="noStrike" baseline="0" dirty="0" err="1">
                <a:solidFill>
                  <a:srgbClr val="000000"/>
                </a:solidFill>
                <a:latin typeface="Arial" panose="020B0604020202020204" pitchFamily="34" charset="0"/>
              </a:rPr>
              <a:t>wrth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arsylwi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r>
              <a:rPr lang="en-GB" sz="1100" i="0" u="none" strike="noStrike" baseline="0" dirty="0">
                <a:solidFill>
                  <a:srgbClr val="000000"/>
                </a:solidFill>
                <a:latin typeface="Arial" panose="020B0604020202020204" pitchFamily="34" charset="0"/>
              </a:rPr>
              <a:t>	</a:t>
            </a:r>
          </a:p>
        </p:txBody>
      </p:sp>
      <p:sp>
        <p:nvSpPr>
          <p:cNvPr id="7" name="TextBox 6">
            <a:extLst>
              <a:ext uri="{FF2B5EF4-FFF2-40B4-BE49-F238E27FC236}">
                <a16:creationId xmlns:a16="http://schemas.microsoft.com/office/drawing/2014/main" id="{972F0F41-5CE8-8E18-F46E-F49A0EE68B2C}"/>
              </a:ext>
            </a:extLst>
          </p:cNvPr>
          <p:cNvSpPr txBox="1"/>
          <p:nvPr/>
        </p:nvSpPr>
        <p:spPr>
          <a:xfrm>
            <a:off x="6455231" y="1301599"/>
            <a:ext cx="5344378" cy="3493264"/>
          </a:xfrm>
          <a:prstGeom prst="rect">
            <a:avLst/>
          </a:prstGeom>
          <a:noFill/>
        </p:spPr>
        <p:txBody>
          <a:bodyPr wrap="square">
            <a:spAutoFit/>
          </a:bodyPr>
          <a:lstStyle/>
          <a:p>
            <a:r>
              <a:rPr lang="en-GB" sz="1300" dirty="0"/>
              <a:t>Gall yr </a:t>
            </a:r>
            <a:r>
              <a:rPr lang="en-GB" sz="1300" dirty="0" err="1"/>
              <a:t>ymateb</a:t>
            </a:r>
            <a:r>
              <a:rPr lang="en-GB" sz="1300" dirty="0"/>
              <a:t> </a:t>
            </a:r>
            <a:r>
              <a:rPr lang="en-GB" sz="1300" dirty="0" err="1"/>
              <a:t>gyfeirio</a:t>
            </a:r>
            <a:r>
              <a:rPr lang="en-GB" sz="1300" dirty="0"/>
              <a:t> at y </a:t>
            </a:r>
            <a:r>
              <a:rPr lang="en-GB" sz="1300" dirty="0" err="1"/>
              <a:t>canlynol</a:t>
            </a:r>
            <a:r>
              <a:rPr lang="en-GB" sz="1300" dirty="0"/>
              <a:t>:</a:t>
            </a:r>
          </a:p>
          <a:p>
            <a:r>
              <a:rPr lang="en-GB" sz="1300" dirty="0"/>
              <a:t>• </a:t>
            </a:r>
            <a:r>
              <a:rPr lang="en-GB" sz="1300" dirty="0" err="1"/>
              <a:t>Byddai'r</a:t>
            </a:r>
            <a:r>
              <a:rPr lang="en-GB" sz="1300" dirty="0"/>
              <a:t> </a:t>
            </a:r>
            <a:r>
              <a:rPr lang="en-GB" sz="1300" dirty="0" err="1"/>
              <a:t>plentyn</a:t>
            </a:r>
            <a:r>
              <a:rPr lang="en-GB" sz="1300" dirty="0"/>
              <a:t> </a:t>
            </a:r>
            <a:r>
              <a:rPr lang="en-GB" sz="1300" dirty="0" err="1"/>
              <a:t>yn</a:t>
            </a:r>
            <a:r>
              <a:rPr lang="en-GB" sz="1300" dirty="0"/>
              <a:t> </a:t>
            </a:r>
            <a:r>
              <a:rPr lang="en-GB" sz="1300" dirty="0" err="1"/>
              <a:t>datblygu</a:t>
            </a:r>
            <a:r>
              <a:rPr lang="en-GB" sz="1300" dirty="0"/>
              <a:t> </a:t>
            </a:r>
            <a:r>
              <a:rPr lang="en-GB" sz="1300" dirty="0" err="1"/>
              <a:t>defnydd</a:t>
            </a:r>
            <a:r>
              <a:rPr lang="en-GB" sz="1300" dirty="0"/>
              <a:t> </a:t>
            </a:r>
            <a:r>
              <a:rPr lang="en-GB" sz="1300" dirty="0" err="1"/>
              <a:t>mwy</a:t>
            </a:r>
            <a:r>
              <a:rPr lang="en-GB" sz="1300" dirty="0"/>
              <a:t> </a:t>
            </a:r>
            <a:r>
              <a:rPr lang="en-GB" sz="1300" dirty="0" err="1"/>
              <a:t>helaeth</a:t>
            </a:r>
            <a:r>
              <a:rPr lang="en-GB" sz="1300" dirty="0"/>
              <a:t> o </a:t>
            </a:r>
            <a:r>
              <a:rPr lang="en-GB" sz="1300" dirty="0" err="1"/>
              <a:t>eirfa</a:t>
            </a:r>
            <a:endParaRPr lang="en-GB" sz="1300" dirty="0"/>
          </a:p>
          <a:p>
            <a:r>
              <a:rPr lang="en-GB" sz="1300" dirty="0"/>
              <a:t>• </a:t>
            </a:r>
            <a:r>
              <a:rPr lang="en-GB" sz="1300" dirty="0" err="1"/>
              <a:t>Gallai'r</a:t>
            </a:r>
            <a:r>
              <a:rPr lang="en-GB" sz="1300" dirty="0"/>
              <a:t> </a:t>
            </a:r>
            <a:r>
              <a:rPr lang="en-GB" sz="1300" dirty="0" err="1"/>
              <a:t>plentyn</a:t>
            </a:r>
            <a:r>
              <a:rPr lang="en-GB" sz="1300" dirty="0"/>
              <a:t> </a:t>
            </a:r>
            <a:r>
              <a:rPr lang="en-GB" sz="1300" dirty="0" err="1"/>
              <a:t>fod</a:t>
            </a:r>
            <a:r>
              <a:rPr lang="en-GB" sz="1300" dirty="0"/>
              <a:t> </a:t>
            </a:r>
            <a:r>
              <a:rPr lang="en-GB" sz="1300" dirty="0" err="1"/>
              <a:t>yn</a:t>
            </a:r>
            <a:r>
              <a:rPr lang="en-GB" sz="1300" dirty="0"/>
              <a:t> </a:t>
            </a:r>
            <a:r>
              <a:rPr lang="en-GB" sz="1300" dirty="0" err="1"/>
              <a:t>siarad</a:t>
            </a:r>
            <a:r>
              <a:rPr lang="en-GB" sz="1300" dirty="0"/>
              <a:t> </a:t>
            </a:r>
            <a:r>
              <a:rPr lang="en-GB" sz="1300" dirty="0" err="1"/>
              <a:t>mewn</a:t>
            </a:r>
            <a:r>
              <a:rPr lang="en-GB" sz="1300" dirty="0"/>
              <a:t> </a:t>
            </a:r>
            <a:r>
              <a:rPr lang="en-GB" sz="1300" dirty="0" err="1"/>
              <a:t>brawddegau</a:t>
            </a:r>
            <a:r>
              <a:rPr lang="en-GB" sz="1300" dirty="0"/>
              <a:t> </a:t>
            </a:r>
            <a:r>
              <a:rPr lang="en-GB" sz="1300" dirty="0" err="1"/>
              <a:t>mwy</a:t>
            </a:r>
            <a:r>
              <a:rPr lang="en-GB" sz="1300" dirty="0"/>
              <a:t> </a:t>
            </a:r>
            <a:r>
              <a:rPr lang="en-GB" sz="1300" dirty="0" err="1"/>
              <a:t>cymhleth</a:t>
            </a:r>
            <a:endParaRPr lang="en-GB" sz="1300" dirty="0"/>
          </a:p>
          <a:p>
            <a:r>
              <a:rPr lang="en-GB" sz="1300" dirty="0"/>
              <a:t>• </a:t>
            </a:r>
            <a:r>
              <a:rPr lang="en-GB" sz="1300" dirty="0" err="1"/>
              <a:t>Efallai</a:t>
            </a:r>
            <a:r>
              <a:rPr lang="en-GB" sz="1300" dirty="0"/>
              <a:t> </a:t>
            </a:r>
            <a:r>
              <a:rPr lang="en-GB" sz="1300" dirty="0" err="1"/>
              <a:t>bydd</a:t>
            </a:r>
            <a:r>
              <a:rPr lang="en-GB" sz="1300" dirty="0"/>
              <a:t> y staff </a:t>
            </a:r>
            <a:r>
              <a:rPr lang="en-GB" sz="1300" dirty="0" err="1"/>
              <a:t>yn</a:t>
            </a:r>
            <a:r>
              <a:rPr lang="en-GB" sz="1300" dirty="0"/>
              <a:t> </a:t>
            </a:r>
            <a:r>
              <a:rPr lang="en-GB" sz="1300" dirty="0" err="1"/>
              <a:t>clywed</a:t>
            </a:r>
            <a:r>
              <a:rPr lang="en-GB" sz="1300" dirty="0"/>
              <a:t> y </a:t>
            </a:r>
            <a:r>
              <a:rPr lang="en-GB" sz="1300" dirty="0" err="1"/>
              <a:t>plentyn</a:t>
            </a:r>
            <a:r>
              <a:rPr lang="en-GB" sz="1300" dirty="0"/>
              <a:t> </a:t>
            </a:r>
            <a:r>
              <a:rPr lang="en-GB" sz="1300" dirty="0" err="1"/>
              <a:t>yn</a:t>
            </a:r>
            <a:r>
              <a:rPr lang="en-GB" sz="1300" dirty="0"/>
              <a:t> </a:t>
            </a:r>
            <a:r>
              <a:rPr lang="en-GB" sz="1300" dirty="0" err="1"/>
              <a:t>sôn</a:t>
            </a:r>
            <a:r>
              <a:rPr lang="en-GB" sz="1300" dirty="0"/>
              <a:t> am </a:t>
            </a:r>
            <a:r>
              <a:rPr lang="en-GB" sz="1300" dirty="0" err="1"/>
              <a:t>ddigwyddiadau</a:t>
            </a:r>
            <a:r>
              <a:rPr lang="en-GB" sz="1300" dirty="0"/>
              <a:t> ac </a:t>
            </a:r>
            <a:r>
              <a:rPr lang="en-GB" sz="1300" dirty="0" err="1"/>
              <a:t>yn</a:t>
            </a:r>
            <a:r>
              <a:rPr lang="en-GB" sz="1300" dirty="0"/>
              <a:t> </a:t>
            </a:r>
            <a:r>
              <a:rPr lang="en-GB" sz="1300" dirty="0" err="1"/>
              <a:t>adrodd</a:t>
            </a:r>
            <a:r>
              <a:rPr lang="en-GB" sz="1300" dirty="0"/>
              <a:t> </a:t>
            </a:r>
            <a:r>
              <a:rPr lang="en-GB" sz="1300" dirty="0" err="1"/>
              <a:t>straeon</a:t>
            </a:r>
            <a:endParaRPr lang="en-GB" sz="1300" dirty="0"/>
          </a:p>
          <a:p>
            <a:r>
              <a:rPr lang="en-GB" sz="1300" dirty="0"/>
              <a:t>• </a:t>
            </a:r>
            <a:r>
              <a:rPr lang="en-GB" sz="1300" dirty="0" err="1"/>
              <a:t>Wrth</a:t>
            </a:r>
            <a:r>
              <a:rPr lang="en-GB" sz="1300" dirty="0"/>
              <a:t> </a:t>
            </a:r>
            <a:r>
              <a:rPr lang="en-GB" sz="1300" dirty="0" err="1"/>
              <a:t>chwarae</a:t>
            </a:r>
            <a:r>
              <a:rPr lang="en-GB" sz="1300" dirty="0"/>
              <a:t>, </a:t>
            </a:r>
            <a:r>
              <a:rPr lang="en-GB" sz="1300" dirty="0" err="1"/>
              <a:t>efallai</a:t>
            </a:r>
            <a:r>
              <a:rPr lang="en-GB" sz="1300" dirty="0"/>
              <a:t> </a:t>
            </a:r>
            <a:r>
              <a:rPr lang="en-GB" sz="1300" dirty="0" err="1"/>
              <a:t>bydd</a:t>
            </a:r>
            <a:r>
              <a:rPr lang="en-GB" sz="1300" dirty="0"/>
              <a:t> y </a:t>
            </a:r>
            <a:r>
              <a:rPr lang="en-GB" sz="1300" dirty="0" err="1"/>
              <a:t>plentyn</a:t>
            </a:r>
            <a:r>
              <a:rPr lang="en-GB" sz="1300" dirty="0"/>
              <a:t> </a:t>
            </a:r>
            <a:r>
              <a:rPr lang="en-GB" sz="1300" dirty="0" err="1"/>
              <a:t>yn</a:t>
            </a:r>
            <a:r>
              <a:rPr lang="en-GB" sz="1300" dirty="0"/>
              <a:t> </a:t>
            </a:r>
            <a:r>
              <a:rPr lang="en-GB" sz="1300" dirty="0" err="1"/>
              <a:t>rhoi</a:t>
            </a:r>
            <a:r>
              <a:rPr lang="en-GB" sz="1300" dirty="0"/>
              <a:t> </a:t>
            </a:r>
            <a:r>
              <a:rPr lang="en-GB" sz="1300" dirty="0" err="1"/>
              <a:t>sylwebaeth</a:t>
            </a:r>
            <a:r>
              <a:rPr lang="en-GB" sz="1300" dirty="0"/>
              <a:t> </a:t>
            </a:r>
            <a:r>
              <a:rPr lang="en-GB" sz="1300" dirty="0" err="1"/>
              <a:t>ar</a:t>
            </a:r>
            <a:r>
              <a:rPr lang="en-GB" sz="1300" dirty="0"/>
              <a:t> y </a:t>
            </a:r>
            <a:r>
              <a:rPr lang="en-GB" sz="1300" dirty="0" err="1"/>
              <a:t>pryd</a:t>
            </a:r>
            <a:r>
              <a:rPr lang="en-GB" sz="1300" dirty="0"/>
              <a:t> </a:t>
            </a:r>
            <a:r>
              <a:rPr lang="en-GB" sz="1300" dirty="0" err="1"/>
              <a:t>o’r</a:t>
            </a:r>
            <a:r>
              <a:rPr lang="en-GB" sz="1300" dirty="0"/>
              <a:t> </a:t>
            </a:r>
            <a:r>
              <a:rPr lang="en-GB" sz="1300" dirty="0" err="1"/>
              <a:t>hyn</a:t>
            </a:r>
            <a:r>
              <a:rPr lang="en-GB" sz="1300" dirty="0"/>
              <a:t> </a:t>
            </a:r>
            <a:r>
              <a:rPr lang="en-GB" sz="1300" dirty="0" err="1"/>
              <a:t>sy’n</a:t>
            </a:r>
            <a:r>
              <a:rPr lang="en-GB" sz="1300" dirty="0"/>
              <a:t> </a:t>
            </a:r>
            <a:r>
              <a:rPr lang="en-GB" sz="1300" dirty="0" err="1"/>
              <a:t>digwydd</a:t>
            </a:r>
            <a:endParaRPr lang="en-GB" sz="1300" dirty="0"/>
          </a:p>
          <a:p>
            <a:r>
              <a:rPr lang="en-GB" sz="1300" dirty="0"/>
              <a:t>• </a:t>
            </a:r>
            <a:r>
              <a:rPr lang="en-GB" sz="1300" dirty="0" err="1"/>
              <a:t>Efallai</a:t>
            </a:r>
            <a:r>
              <a:rPr lang="en-GB" sz="1300" dirty="0"/>
              <a:t> </a:t>
            </a:r>
            <a:r>
              <a:rPr lang="en-GB" sz="1300" dirty="0" err="1"/>
              <a:t>bydd</a:t>
            </a:r>
            <a:r>
              <a:rPr lang="en-GB" sz="1300" dirty="0"/>
              <a:t> y </a:t>
            </a:r>
            <a:r>
              <a:rPr lang="en-GB" sz="1300" dirty="0" err="1"/>
              <a:t>plentyn</a:t>
            </a:r>
            <a:r>
              <a:rPr lang="en-GB" sz="1300" dirty="0"/>
              <a:t> </a:t>
            </a:r>
            <a:r>
              <a:rPr lang="en-GB" sz="1300" dirty="0" err="1"/>
              <a:t>yn</a:t>
            </a:r>
            <a:r>
              <a:rPr lang="en-GB" sz="1300" dirty="0"/>
              <a:t> </a:t>
            </a:r>
            <a:r>
              <a:rPr lang="en-GB" sz="1300" dirty="0" err="1"/>
              <a:t>gallu</a:t>
            </a:r>
            <a:r>
              <a:rPr lang="en-GB" sz="1300" dirty="0"/>
              <a:t> </a:t>
            </a:r>
            <a:r>
              <a:rPr lang="en-GB" sz="1300" dirty="0" err="1"/>
              <a:t>gwneud</a:t>
            </a:r>
            <a:r>
              <a:rPr lang="en-GB" sz="1300" dirty="0"/>
              <a:t> </a:t>
            </a:r>
            <a:r>
              <a:rPr lang="en-GB" sz="1300" dirty="0" err="1"/>
              <a:t>defnydd</a:t>
            </a:r>
            <a:r>
              <a:rPr lang="en-GB" sz="1300" dirty="0"/>
              <a:t> da o </a:t>
            </a:r>
            <a:r>
              <a:rPr lang="en-GB" sz="1300" dirty="0" err="1"/>
              <a:t>iaith</a:t>
            </a:r>
            <a:r>
              <a:rPr lang="en-GB" sz="1300" dirty="0"/>
              <a:t> er </a:t>
            </a:r>
            <a:r>
              <a:rPr lang="en-GB" sz="1300" dirty="0" err="1"/>
              <a:t>mwyn</a:t>
            </a:r>
            <a:r>
              <a:rPr lang="en-GB" sz="1300" dirty="0"/>
              <a:t> </a:t>
            </a:r>
            <a:r>
              <a:rPr lang="en-GB" sz="1300" dirty="0" err="1"/>
              <a:t>defnyddio</a:t>
            </a:r>
            <a:r>
              <a:rPr lang="en-GB" sz="1300" dirty="0"/>
              <a:t> </a:t>
            </a:r>
            <a:r>
              <a:rPr lang="en-GB" sz="1300" dirty="0" err="1"/>
              <a:t>rheolau</a:t>
            </a:r>
            <a:r>
              <a:rPr lang="en-GB" sz="1300" dirty="0"/>
              <a:t> a </a:t>
            </a:r>
            <a:r>
              <a:rPr lang="en-GB" sz="1300" dirty="0" err="1"/>
              <a:t>chymryd</a:t>
            </a:r>
            <a:r>
              <a:rPr lang="en-GB" sz="1300" dirty="0"/>
              <a:t> </a:t>
            </a:r>
            <a:r>
              <a:rPr lang="en-GB" sz="1300" dirty="0" err="1"/>
              <a:t>tro</a:t>
            </a:r>
            <a:r>
              <a:rPr lang="en-GB" sz="1300" dirty="0"/>
              <a:t> </a:t>
            </a:r>
            <a:r>
              <a:rPr lang="en-GB" sz="1300" dirty="0" err="1"/>
              <a:t>mewn</a:t>
            </a:r>
            <a:r>
              <a:rPr lang="en-GB" sz="1300" dirty="0"/>
              <a:t> </a:t>
            </a:r>
            <a:r>
              <a:rPr lang="en-GB" sz="1300" dirty="0" err="1"/>
              <a:t>gemau</a:t>
            </a:r>
            <a:endParaRPr lang="en-GB" sz="1300" dirty="0"/>
          </a:p>
          <a:p>
            <a:r>
              <a:rPr lang="en-GB" sz="1300" dirty="0"/>
              <a:t>• </a:t>
            </a:r>
            <a:r>
              <a:rPr lang="en-GB" sz="1300" dirty="0" err="1"/>
              <a:t>Efallai</a:t>
            </a:r>
            <a:r>
              <a:rPr lang="en-GB" sz="1300" dirty="0"/>
              <a:t> </a:t>
            </a:r>
            <a:r>
              <a:rPr lang="en-GB" sz="1300" dirty="0" err="1"/>
              <a:t>bydd</a:t>
            </a:r>
            <a:r>
              <a:rPr lang="en-GB" sz="1300" dirty="0"/>
              <a:t> y </a:t>
            </a:r>
            <a:r>
              <a:rPr lang="en-GB" sz="1300" dirty="0" err="1"/>
              <a:t>plentyn</a:t>
            </a:r>
            <a:r>
              <a:rPr lang="en-GB" sz="1300" dirty="0"/>
              <a:t> </a:t>
            </a:r>
            <a:r>
              <a:rPr lang="en-GB" sz="1300" dirty="0" err="1"/>
              <a:t>yn</a:t>
            </a:r>
            <a:r>
              <a:rPr lang="en-GB" sz="1300" dirty="0"/>
              <a:t> </a:t>
            </a:r>
            <a:r>
              <a:rPr lang="en-GB" sz="1300" dirty="0" err="1"/>
              <a:t>defnyddio</a:t>
            </a:r>
            <a:r>
              <a:rPr lang="en-GB" sz="1300" dirty="0"/>
              <a:t> </a:t>
            </a:r>
            <a:r>
              <a:rPr lang="en-GB" sz="1300" dirty="0" err="1"/>
              <a:t>iaith</a:t>
            </a:r>
            <a:r>
              <a:rPr lang="en-GB" sz="1300" dirty="0"/>
              <a:t> </a:t>
            </a:r>
            <a:r>
              <a:rPr lang="en-GB" sz="1300" dirty="0" err="1"/>
              <a:t>i</a:t>
            </a:r>
            <a:r>
              <a:rPr lang="en-GB" sz="1300" dirty="0"/>
              <a:t> </a:t>
            </a:r>
            <a:r>
              <a:rPr lang="en-GB" sz="1300" dirty="0" err="1"/>
              <a:t>lunio</a:t>
            </a:r>
            <a:r>
              <a:rPr lang="en-GB" sz="1300" dirty="0"/>
              <a:t> </a:t>
            </a:r>
            <a:r>
              <a:rPr lang="en-GB" sz="1300" dirty="0" err="1"/>
              <a:t>dadl</a:t>
            </a:r>
            <a:r>
              <a:rPr lang="en-GB" sz="1300" dirty="0"/>
              <a:t> </a:t>
            </a:r>
            <a:r>
              <a:rPr lang="en-GB" sz="1300" dirty="0" err="1"/>
              <a:t>gyda’i</a:t>
            </a:r>
            <a:r>
              <a:rPr lang="en-GB" sz="1300" dirty="0"/>
              <a:t> </a:t>
            </a:r>
            <a:r>
              <a:rPr lang="en-GB" sz="1300" dirty="0" err="1"/>
              <a:t>gyfoedion</a:t>
            </a:r>
            <a:endParaRPr lang="en-GB" sz="1300" dirty="0"/>
          </a:p>
          <a:p>
            <a:r>
              <a:rPr lang="en-GB" sz="1300" dirty="0"/>
              <a:t>• Gall </a:t>
            </a:r>
            <a:r>
              <a:rPr lang="en-GB" sz="1300" dirty="0" err="1"/>
              <a:t>fod</a:t>
            </a:r>
            <a:r>
              <a:rPr lang="en-GB" sz="1300" dirty="0"/>
              <a:t> </a:t>
            </a:r>
            <a:r>
              <a:rPr lang="en-GB" sz="1300" dirty="0" err="1"/>
              <a:t>tystiolaeth</a:t>
            </a:r>
            <a:r>
              <a:rPr lang="en-GB" sz="1300" dirty="0"/>
              <a:t> o </a:t>
            </a:r>
            <a:r>
              <a:rPr lang="en-GB" sz="1300" dirty="0" err="1"/>
              <a:t>iaith</a:t>
            </a:r>
            <a:r>
              <a:rPr lang="en-GB" sz="1300" dirty="0"/>
              <a:t> </a:t>
            </a:r>
            <a:r>
              <a:rPr lang="en-GB" sz="1300" dirty="0" err="1"/>
              <a:t>ddisgrifiadol</a:t>
            </a:r>
            <a:r>
              <a:rPr lang="en-GB" sz="1300" dirty="0"/>
              <a:t>, </a:t>
            </a:r>
            <a:r>
              <a:rPr lang="en-GB" sz="1300" dirty="0" err="1"/>
              <a:t>yn</a:t>
            </a:r>
            <a:r>
              <a:rPr lang="en-GB" sz="1300" dirty="0"/>
              <a:t> </a:t>
            </a:r>
            <a:r>
              <a:rPr lang="en-GB" sz="1300" dirty="0" err="1"/>
              <a:t>enwedig</a:t>
            </a:r>
            <a:r>
              <a:rPr lang="en-GB" sz="1300" dirty="0"/>
              <a:t> er </a:t>
            </a:r>
            <a:r>
              <a:rPr lang="en-GB" sz="1300" dirty="0" err="1"/>
              <a:t>mwyn</a:t>
            </a:r>
            <a:r>
              <a:rPr lang="en-GB" sz="1300" dirty="0"/>
              <a:t> </a:t>
            </a:r>
            <a:r>
              <a:rPr lang="en-GB" sz="1300" dirty="0" err="1"/>
              <a:t>disgrifio</a:t>
            </a:r>
            <a:r>
              <a:rPr lang="en-GB" sz="1300" dirty="0"/>
              <a:t> </a:t>
            </a:r>
            <a:r>
              <a:rPr lang="en-GB" sz="1300" dirty="0" err="1"/>
              <a:t>teimladau’r</a:t>
            </a:r>
            <a:r>
              <a:rPr lang="en-GB" sz="1300" dirty="0"/>
              <a:t> </a:t>
            </a:r>
            <a:r>
              <a:rPr lang="en-GB" sz="1300" dirty="0" err="1"/>
              <a:t>rhai</a:t>
            </a:r>
            <a:r>
              <a:rPr lang="en-GB" sz="1300" dirty="0"/>
              <a:t> </a:t>
            </a:r>
            <a:r>
              <a:rPr lang="en-GB" sz="1300" dirty="0" err="1"/>
              <a:t>sydd</a:t>
            </a:r>
            <a:r>
              <a:rPr lang="en-GB" sz="1300" dirty="0"/>
              <a:t> </a:t>
            </a:r>
            <a:r>
              <a:rPr lang="en-GB" sz="1300" dirty="0" err="1"/>
              <a:t>o’i</a:t>
            </a:r>
            <a:r>
              <a:rPr lang="en-GB" sz="1300" dirty="0"/>
              <a:t> </a:t>
            </a:r>
            <a:r>
              <a:rPr lang="en-GB" sz="1300" dirty="0" err="1"/>
              <a:t>gwmpas</a:t>
            </a:r>
            <a:endParaRPr lang="en-GB" sz="1300" dirty="0"/>
          </a:p>
          <a:p>
            <a:r>
              <a:rPr lang="en-GB" sz="1300" dirty="0"/>
              <a:t>• </a:t>
            </a:r>
            <a:r>
              <a:rPr lang="en-GB" sz="1300" dirty="0" err="1"/>
              <a:t>Mae’r</a:t>
            </a:r>
            <a:r>
              <a:rPr lang="en-GB" sz="1300" dirty="0"/>
              <a:t> </a:t>
            </a:r>
            <a:r>
              <a:rPr lang="en-GB" sz="1300" dirty="0" err="1"/>
              <a:t>defnydd</a:t>
            </a:r>
            <a:r>
              <a:rPr lang="en-GB" sz="1300" dirty="0"/>
              <a:t> o </a:t>
            </a:r>
            <a:r>
              <a:rPr lang="en-GB" sz="1300" dirty="0" err="1"/>
              <a:t>holi’n</a:t>
            </a:r>
            <a:r>
              <a:rPr lang="en-GB" sz="1300" dirty="0"/>
              <a:t> </a:t>
            </a:r>
            <a:r>
              <a:rPr lang="en-GB" sz="1300" dirty="0" err="1"/>
              <a:t>amlwg</a:t>
            </a:r>
            <a:endParaRPr lang="en-GB" sz="1300" dirty="0"/>
          </a:p>
          <a:p>
            <a:r>
              <a:rPr lang="en-GB" sz="1300" dirty="0"/>
              <a:t>• Nawr </a:t>
            </a:r>
            <a:r>
              <a:rPr lang="en-GB" sz="1300" dirty="0" err="1"/>
              <a:t>dylai</a:t>
            </a:r>
            <a:r>
              <a:rPr lang="en-GB" sz="1300" dirty="0"/>
              <a:t> </a:t>
            </a:r>
            <a:r>
              <a:rPr lang="en-GB" sz="1300" dirty="0" err="1"/>
              <a:t>pobl</a:t>
            </a:r>
            <a:r>
              <a:rPr lang="en-GB" sz="1300" dirty="0"/>
              <a:t> </a:t>
            </a:r>
            <a:r>
              <a:rPr lang="en-GB" sz="1300" dirty="0" err="1"/>
              <a:t>fod</a:t>
            </a:r>
            <a:r>
              <a:rPr lang="en-GB" sz="1300" dirty="0"/>
              <a:t> </a:t>
            </a:r>
            <a:r>
              <a:rPr lang="en-GB" sz="1300" dirty="0" err="1"/>
              <a:t>yn</a:t>
            </a:r>
            <a:r>
              <a:rPr lang="en-GB" sz="1300" dirty="0"/>
              <a:t> </a:t>
            </a:r>
            <a:r>
              <a:rPr lang="en-GB" sz="1300" dirty="0" err="1"/>
              <a:t>gallu</a:t>
            </a:r>
            <a:r>
              <a:rPr lang="en-GB" sz="1300" dirty="0"/>
              <a:t> </a:t>
            </a:r>
            <a:r>
              <a:rPr lang="en-GB" sz="1300" dirty="0" err="1"/>
              <a:t>deall</a:t>
            </a:r>
            <a:r>
              <a:rPr lang="en-GB" sz="1300" dirty="0"/>
              <a:t> y </a:t>
            </a:r>
            <a:r>
              <a:rPr lang="en-GB" sz="1300" dirty="0" err="1"/>
              <a:t>plentyn</a:t>
            </a:r>
            <a:r>
              <a:rPr lang="en-GB" sz="1300" dirty="0"/>
              <a:t> </a:t>
            </a:r>
            <a:r>
              <a:rPr lang="en-GB" sz="1300" dirty="0" err="1"/>
              <a:t>yn</a:t>
            </a:r>
            <a:r>
              <a:rPr lang="en-GB" sz="1300" dirty="0"/>
              <a:t> </a:t>
            </a:r>
            <a:r>
              <a:rPr lang="en-GB" sz="1300" dirty="0" err="1"/>
              <a:t>llwyr</a:t>
            </a:r>
            <a:r>
              <a:rPr lang="en-GB" sz="1300" dirty="0"/>
              <a:t> </a:t>
            </a:r>
            <a:r>
              <a:rPr lang="en-GB" sz="1300" dirty="0" err="1"/>
              <a:t>gyda</a:t>
            </a:r>
            <a:r>
              <a:rPr lang="en-GB" sz="1300" dirty="0"/>
              <a:t> </a:t>
            </a:r>
            <a:r>
              <a:rPr lang="en-GB" sz="1300" dirty="0" err="1"/>
              <a:t>nifer</a:t>
            </a:r>
            <a:r>
              <a:rPr lang="en-GB" sz="1300" dirty="0"/>
              <a:t> </a:t>
            </a:r>
            <a:r>
              <a:rPr lang="en-GB" sz="1300" dirty="0" err="1"/>
              <a:t>bach</a:t>
            </a:r>
            <a:r>
              <a:rPr lang="en-GB" sz="1300" dirty="0"/>
              <a:t> o </a:t>
            </a:r>
            <a:r>
              <a:rPr lang="en-GB" sz="1300" dirty="0" err="1"/>
              <a:t>wallau</a:t>
            </a:r>
            <a:endParaRPr lang="en-GB" sz="1300" dirty="0"/>
          </a:p>
          <a:p>
            <a:r>
              <a:rPr lang="en-GB" sz="1300" dirty="0" err="1"/>
              <a:t>Nid</a:t>
            </a:r>
            <a:r>
              <a:rPr lang="en-GB" sz="1300" dirty="0"/>
              <a:t> </a:t>
            </a:r>
            <a:r>
              <a:rPr lang="en-GB" sz="1300" dirty="0" err="1"/>
              <a:t>yw’r</a:t>
            </a:r>
            <a:r>
              <a:rPr lang="en-GB" sz="1300" dirty="0"/>
              <a:t> </a:t>
            </a:r>
            <a:r>
              <a:rPr lang="en-GB" sz="1300" dirty="0" err="1"/>
              <a:t>rhestr</a:t>
            </a:r>
            <a:r>
              <a:rPr lang="en-GB" sz="1300" dirty="0"/>
              <a:t> </a:t>
            </a:r>
            <a:r>
              <a:rPr lang="en-GB" sz="1300" dirty="0" err="1"/>
              <a:t>yn</a:t>
            </a:r>
            <a:r>
              <a:rPr lang="en-GB" sz="1300" dirty="0"/>
              <a:t> </a:t>
            </a:r>
            <a:r>
              <a:rPr lang="en-GB" sz="1300" dirty="0" err="1"/>
              <a:t>gynhwysfawr</a:t>
            </a:r>
            <a:r>
              <a:rPr lang="en-GB" sz="1300" dirty="0"/>
              <a:t>.</a:t>
            </a:r>
          </a:p>
          <a:p>
            <a:r>
              <a:rPr lang="en-GB" sz="1300" dirty="0" err="1"/>
              <a:t>Rhowch</a:t>
            </a:r>
            <a:r>
              <a:rPr lang="en-GB" sz="1300" dirty="0"/>
              <a:t> </a:t>
            </a:r>
            <a:r>
              <a:rPr lang="en-GB" sz="1300" dirty="0" err="1"/>
              <a:t>farciau</a:t>
            </a:r>
            <a:r>
              <a:rPr lang="en-GB" sz="1300" dirty="0"/>
              <a:t> am </a:t>
            </a:r>
            <a:r>
              <a:rPr lang="en-GB" sz="1300" dirty="0" err="1"/>
              <a:t>unrhyw</a:t>
            </a:r>
            <a:r>
              <a:rPr lang="en-GB" sz="1300" dirty="0"/>
              <a:t> </a:t>
            </a:r>
            <a:r>
              <a:rPr lang="en-GB" sz="1300" dirty="0" err="1"/>
              <a:t>ymateb</a:t>
            </a:r>
            <a:r>
              <a:rPr lang="en-GB" sz="1300" dirty="0"/>
              <a:t> </a:t>
            </a:r>
            <a:r>
              <a:rPr lang="en-GB" sz="1300" dirty="0" err="1"/>
              <a:t>perthnasol</a:t>
            </a:r>
            <a:r>
              <a:rPr lang="en-GB" sz="1300" dirty="0"/>
              <a:t> </a:t>
            </a:r>
            <a:r>
              <a:rPr lang="en-GB" sz="1300" dirty="0" err="1"/>
              <a:t>arall</a:t>
            </a:r>
            <a:r>
              <a:rPr lang="en-GB" sz="1300" dirty="0"/>
              <a:t>.</a:t>
            </a:r>
          </a:p>
        </p:txBody>
      </p:sp>
    </p:spTree>
    <p:extLst>
      <p:ext uri="{BB962C8B-B14F-4D97-AF65-F5344CB8AC3E}">
        <p14:creationId xmlns:p14="http://schemas.microsoft.com/office/powerpoint/2010/main" val="2532791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724D4-8BCB-EC1B-1769-7A4561A39CE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2797551-EE1D-D5AD-3A0D-09D30657E30E}"/>
              </a:ext>
            </a:extLst>
          </p:cNvPr>
          <p:cNvSpPr txBox="1"/>
          <p:nvPr/>
        </p:nvSpPr>
        <p:spPr>
          <a:xfrm>
            <a:off x="6773360" y="1290836"/>
            <a:ext cx="4975074" cy="4955203"/>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sz="400" b="1" i="1" dirty="0">
                <a:solidFill>
                  <a:schemeClr val="accent1"/>
                </a:solidFill>
              </a:rPr>
            </a:br>
            <a:r>
              <a:rPr lang="cy-GB" sz="1600" i="1" dirty="0">
                <a:solidFill>
                  <a:schemeClr val="accent1"/>
                </a:solidFill>
              </a:rPr>
              <a:t>Gall fod y dysgwr hwn wedi defnyddio ei brofiad ymarferol yn llwyddiannus i ddatblygu trafodaeth dda iawn.</a:t>
            </a:r>
            <a:r>
              <a:rPr lang="cy-GB" sz="1600" dirty="0">
                <a:solidFill>
                  <a:schemeClr val="accent1"/>
                </a:solidFill>
              </a:rPr>
              <a:t> </a:t>
            </a:r>
            <a:r>
              <a:rPr lang="cy-GB" sz="1600" i="1" dirty="0">
                <a:solidFill>
                  <a:schemeClr val="accent1"/>
                </a:solidFill>
              </a:rPr>
              <a:t>Mae hyn i'w weld lle maen nhw'n trafod materion ynghylch ynganu.</a:t>
            </a:r>
            <a:r>
              <a:rPr lang="cy-GB" sz="1600" dirty="0">
                <a:solidFill>
                  <a:schemeClr val="accent1"/>
                </a:solidFill>
              </a:rPr>
              <a:t> </a:t>
            </a:r>
            <a:r>
              <a:rPr lang="cy-GB" sz="1600" i="1" dirty="0">
                <a:solidFill>
                  <a:schemeClr val="accent1"/>
                </a:solidFill>
              </a:rPr>
              <a:t>Mae'r defnydd o ferf orchmynnol wedi'i ddatblygu'n briodol gan ddangos dull aeddfed o fynd i'r afael â'r ymateb.</a:t>
            </a:r>
            <a:r>
              <a:rPr lang="cy-GB" sz="1600" dirty="0">
                <a:solidFill>
                  <a:schemeClr val="accent1"/>
                </a:solidFill>
              </a:rPr>
              <a:t> </a:t>
            </a:r>
            <a:r>
              <a:rPr lang="cy-GB" sz="1600" i="1" dirty="0">
                <a:solidFill>
                  <a:schemeClr val="accent1"/>
                </a:solidFill>
              </a:rPr>
              <a:t>Mae'r defnydd o derminoleg yn dangos gwybodaeth a dealltwriaeth dda iawn o ddatblygu iaith lle mae'r dysgwr wedi cyfeirio at bwrpas a chyd-destun geiriau.</a:t>
            </a:r>
            <a:r>
              <a:rPr lang="cy-GB" sz="1600" dirty="0">
                <a:solidFill>
                  <a:schemeClr val="accent1"/>
                </a:solidFill>
              </a:rPr>
              <a:t> </a:t>
            </a:r>
            <a:r>
              <a:rPr lang="cy-GB" sz="1600" i="1" dirty="0">
                <a:solidFill>
                  <a:schemeClr val="accent1"/>
                </a:solidFill>
              </a:rPr>
              <a:t>Rhoddwyd yr ateb mewn band marciau uwch, sy'n haeddiannol.</a:t>
            </a:r>
            <a:r>
              <a:rPr lang="cy-GB" sz="1600" dirty="0">
                <a:solidFill>
                  <a:schemeClr val="accent1"/>
                </a:solidFill>
              </a:rPr>
              <a:t> </a:t>
            </a:r>
            <a:endParaRPr lang="en-GB" sz="1600" dirty="0">
              <a:solidFill>
                <a:schemeClr val="accent1"/>
              </a:solidFill>
            </a:endParaRPr>
          </a:p>
          <a:p>
            <a:r>
              <a:rPr lang="cy-GB" sz="1600" i="1" dirty="0">
                <a:solidFill>
                  <a:schemeClr val="accent1"/>
                </a:solidFill>
              </a:rPr>
              <a:t>Byddai'r arholwr yn disgwyl gweld datblygiad pellach mewn perthynas â phlentyn 4 oed cyn rhoi'r marciau llawn.</a:t>
            </a:r>
            <a:r>
              <a:rPr lang="cy-GB" sz="1600" dirty="0">
                <a:solidFill>
                  <a:schemeClr val="accent1"/>
                </a:solidFill>
              </a:rPr>
              <a:t> </a:t>
            </a:r>
            <a:r>
              <a:rPr lang="cy-GB" sz="1600" i="1" dirty="0">
                <a:solidFill>
                  <a:schemeClr val="accent1"/>
                </a:solidFill>
              </a:rPr>
              <a:t>Gallai'r dysgwr fod wedi trafod sawl pwynt pellach o'r cynllun marcio estynedig, megis sylwebaeth barhaus yn ystod y chwarae neu adrodd am ddigwyddiadau a straeon.</a:t>
            </a:r>
            <a:endParaRPr lang="en-GB" sz="1600" dirty="0">
              <a:solidFill>
                <a:schemeClr val="accent1"/>
              </a:solidFill>
            </a:endParaRPr>
          </a:p>
          <a:p>
            <a:pPr algn="l">
              <a:buNone/>
            </a:pPr>
            <a:endParaRPr lang="en-GB" sz="400"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kumimoji="0" lang="en-GB" altLang="en-US" b="1" i="1" u="none" strike="noStrike" cap="none" normalizeH="0" baseline="0" dirty="0">
                <a:ln>
                  <a:noFill/>
                </a:ln>
                <a:solidFill>
                  <a:schemeClr val="accent1"/>
                </a:solidFill>
                <a:effectLst/>
              </a:rPr>
              <a:t>5/</a:t>
            </a:r>
            <a:r>
              <a:rPr lang="en-GB" altLang="en-US" b="1" i="1" dirty="0">
                <a:solidFill>
                  <a:schemeClr val="accent1"/>
                </a:solidFill>
              </a:rPr>
              <a:t>6</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E2D5A1B8-EC6A-5EA8-5643-7B1B77F6146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88D006B8-11A1-623E-3E71-D6A234A5BB0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ECFED17-FF3F-0BB6-F671-2CA5A27B36A7}"/>
              </a:ext>
            </a:extLst>
          </p:cNvPr>
          <p:cNvSpPr/>
          <p:nvPr/>
        </p:nvSpPr>
        <p:spPr>
          <a:xfrm>
            <a:off x="6543675" y="1095284"/>
            <a:ext cx="5269953" cy="541981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17DB4FB-CB0A-0C1C-1C30-AEE9C18A7B7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9(a)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D3D86CA0-30E7-35CA-0FBD-15BEA80BAC3E}"/>
              </a:ext>
            </a:extLst>
          </p:cNvPr>
          <p:cNvSpPr txBox="1"/>
          <p:nvPr/>
        </p:nvSpPr>
        <p:spPr>
          <a:xfrm>
            <a:off x="282575" y="1095284"/>
            <a:ext cx="4722562" cy="4524315"/>
          </a:xfrm>
          <a:prstGeom prst="rect">
            <a:avLst/>
          </a:prstGeom>
          <a:noFill/>
        </p:spPr>
        <p:txBody>
          <a:bodyPr wrap="square">
            <a:spAutoFit/>
          </a:bodyPr>
          <a:lstStyle/>
          <a:p>
            <a:r>
              <a:rPr lang="en-US" sz="1600" dirty="0"/>
              <a:t>A four year old </a:t>
            </a:r>
            <a:r>
              <a:rPr lang="en-US" sz="1600" dirty="0" err="1"/>
              <a:t>childs</a:t>
            </a:r>
            <a:r>
              <a:rPr lang="en-US" sz="1600" dirty="0"/>
              <a:t> speech will have developed far beyond the simple one word answers of when they were much younger. Not only will they be able to form small sentences and be able to communicate what </a:t>
            </a:r>
            <a:r>
              <a:rPr lang="en-US" sz="1600" dirty="0" err="1"/>
              <a:t>theyy</a:t>
            </a:r>
            <a:r>
              <a:rPr lang="en-US" sz="1600" dirty="0"/>
              <a:t> may want or like to another, but they will also understand the purpose of words and the context in which to use them. Understanding the meaning of terms like "stop" and "no" as well as being able to use these words themselves when something undesirable may happen. A 4 year old may have just learnt the alphabet and may struggle with reading the written word, but as they grow they will soon be able to both read and write simple sentences. A 4 year old may still struggle with pronunciation, such as pronouncing words that contain and "r" with a "w" sound, such as </a:t>
            </a:r>
            <a:r>
              <a:rPr lang="en-US" sz="1600" dirty="0" err="1"/>
              <a:t>pronouncouncing</a:t>
            </a:r>
            <a:r>
              <a:rPr lang="en-US" sz="1600" dirty="0"/>
              <a:t> words like "really" as "</a:t>
            </a:r>
            <a:r>
              <a:rPr lang="en-US" sz="1600" dirty="0" err="1"/>
              <a:t>weally</a:t>
            </a:r>
            <a:r>
              <a:rPr lang="en-US" sz="1600" dirty="0"/>
              <a:t>."</a:t>
            </a:r>
            <a:endParaRPr lang="en-GB" sz="1600" dirty="0"/>
          </a:p>
        </p:txBody>
      </p:sp>
    </p:spTree>
    <p:extLst>
      <p:ext uri="{BB962C8B-B14F-4D97-AF65-F5344CB8AC3E}">
        <p14:creationId xmlns:p14="http://schemas.microsoft.com/office/powerpoint/2010/main" val="2533803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C71CF-B1D5-AF47-2542-4EA367A054A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417C27A4-099A-6ABC-DB2B-678E9DB6DC10}"/>
              </a:ext>
            </a:extLst>
          </p:cNvPr>
          <p:cNvSpPr>
            <a:spLocks noGrp="1"/>
          </p:cNvSpPr>
          <p:nvPr>
            <p:ph type="title"/>
          </p:nvPr>
        </p:nvSpPr>
        <p:spPr>
          <a:xfrm>
            <a:off x="282012" y="208722"/>
            <a:ext cx="5091890" cy="447261"/>
          </a:xfrm>
        </p:spPr>
        <p:txBody>
          <a:bodyPr/>
          <a:lstStyle/>
          <a:p>
            <a:r>
              <a:rPr lang="1106" sz="1800" dirty="0"/>
              <a:t>Cwestiwn</a:t>
            </a:r>
            <a:r>
              <a:rPr lang="en-GB" sz="1800" dirty="0"/>
              <a:t> 9(b) </a:t>
            </a:r>
            <a:r>
              <a:rPr lang="1106" sz="1800" dirty="0"/>
              <a:t>a'r cynllun marcio </a:t>
            </a:r>
            <a:endParaRPr lang="en-GB" sz="1800" dirty="0"/>
          </a:p>
        </p:txBody>
      </p:sp>
      <p:sp>
        <p:nvSpPr>
          <p:cNvPr id="12" name="TextBox 11">
            <a:extLst>
              <a:ext uri="{FF2B5EF4-FFF2-40B4-BE49-F238E27FC236}">
                <a16:creationId xmlns:a16="http://schemas.microsoft.com/office/drawing/2014/main" id="{D040F63B-129C-4070-584D-728C04EABA95}"/>
              </a:ext>
            </a:extLst>
          </p:cNvPr>
          <p:cNvSpPr txBox="1"/>
          <p:nvPr/>
        </p:nvSpPr>
        <p:spPr>
          <a:xfrm>
            <a:off x="6405261" y="64030"/>
            <a:ext cx="3026838"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GB" sz="1400" b="1" dirty="0" err="1">
                <a:solidFill>
                  <a:schemeClr val="accent1"/>
                </a:solidFill>
                <a:highlight>
                  <a:srgbClr val="FFFF00"/>
                </a:highlight>
              </a:rPr>
              <a:t>Disgrifiwch</a:t>
            </a:r>
            <a:r>
              <a:rPr lang="en-GB" sz="1400" dirty="0">
                <a:solidFill>
                  <a:schemeClr val="accent1"/>
                </a:solidFill>
                <a:highlight>
                  <a:srgbClr val="FFFF00"/>
                </a:highlight>
              </a:rPr>
              <a:t> </a:t>
            </a:r>
            <a:r>
              <a:rPr lang="en-GB" sz="1400" i="1" dirty="0" err="1">
                <a:solidFill>
                  <a:schemeClr val="accent1"/>
                </a:solidFill>
                <a:highlight>
                  <a:srgbClr val="FFFF00"/>
                </a:highlight>
              </a:rPr>
              <a:t>Rhoi</a:t>
            </a:r>
            <a:r>
              <a:rPr lang="en-GB" sz="1400" i="1" dirty="0">
                <a:solidFill>
                  <a:schemeClr val="accent1"/>
                </a:solidFill>
                <a:highlight>
                  <a:srgbClr val="FFFF00"/>
                </a:highlight>
              </a:rPr>
              <a:t> </a:t>
            </a:r>
            <a:r>
              <a:rPr lang="en-GB" sz="1400" i="1" dirty="0" err="1">
                <a:solidFill>
                  <a:schemeClr val="accent1"/>
                </a:solidFill>
                <a:highlight>
                  <a:srgbClr val="FFFF00"/>
                </a:highlight>
              </a:rPr>
              <a:t>nodweddion</a:t>
            </a:r>
            <a:r>
              <a:rPr lang="en-GB" sz="1400" i="1" dirty="0">
                <a:solidFill>
                  <a:schemeClr val="accent1"/>
                </a:solidFill>
                <a:highlight>
                  <a:srgbClr val="FFFF00"/>
                </a:highlight>
              </a:rPr>
              <a:t>/</a:t>
            </a:r>
            <a:r>
              <a:rPr lang="en-GB" sz="1400" i="1" dirty="0" err="1">
                <a:solidFill>
                  <a:schemeClr val="accent1"/>
                </a:solidFill>
                <a:highlight>
                  <a:srgbClr val="FFFF00"/>
                </a:highlight>
              </a:rPr>
              <a:t>prif</a:t>
            </a:r>
            <a:r>
              <a:rPr lang="en-GB" sz="1400" i="1" dirty="0">
                <a:solidFill>
                  <a:schemeClr val="accent1"/>
                </a:solidFill>
                <a:highlight>
                  <a:srgbClr val="FFFF00"/>
                </a:highlight>
              </a:rPr>
              <a:t> </a:t>
            </a:r>
            <a:r>
              <a:rPr lang="en-GB" sz="1400" i="1" dirty="0" err="1">
                <a:solidFill>
                  <a:schemeClr val="accent1"/>
                </a:solidFill>
                <a:highlight>
                  <a:srgbClr val="FFFF00"/>
                </a:highlight>
              </a:rPr>
              <a:t>nodweddion</a:t>
            </a:r>
            <a:r>
              <a:rPr lang="en-GB" sz="1400" i="1" dirty="0">
                <a:solidFill>
                  <a:schemeClr val="accent1"/>
                </a:solidFill>
                <a:highlight>
                  <a:srgbClr val="FFFF00"/>
                </a:highlight>
              </a:rPr>
              <a:t> neu </a:t>
            </a:r>
            <a:r>
              <a:rPr lang="en-GB" sz="1400" i="1" dirty="0" err="1">
                <a:solidFill>
                  <a:schemeClr val="accent1"/>
                </a:solidFill>
                <a:highlight>
                  <a:srgbClr val="FFFF00"/>
                </a:highlight>
              </a:rPr>
              <a:t>ddisgrifiad</a:t>
            </a:r>
            <a:r>
              <a:rPr lang="en-GB" sz="1400" i="1" dirty="0">
                <a:solidFill>
                  <a:schemeClr val="accent1"/>
                </a:solidFill>
                <a:highlight>
                  <a:srgbClr val="FFFF00"/>
                </a:highlight>
              </a:rPr>
              <a:t> </a:t>
            </a:r>
            <a:r>
              <a:rPr lang="en-GB" sz="1400" i="1" dirty="0" err="1">
                <a:solidFill>
                  <a:schemeClr val="accent1"/>
                </a:solidFill>
                <a:highlight>
                  <a:srgbClr val="FFFF00"/>
                </a:highlight>
              </a:rPr>
              <a:t>cryno</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3" name="Picture 2">
            <a:extLst>
              <a:ext uri="{FF2B5EF4-FFF2-40B4-BE49-F238E27FC236}">
                <a16:creationId xmlns:a16="http://schemas.microsoft.com/office/drawing/2014/main" id="{28E22301-D229-A0B2-4F1A-E5768135300E}"/>
              </a:ext>
            </a:extLst>
          </p:cNvPr>
          <p:cNvPicPr>
            <a:picLocks noChangeAspect="1"/>
          </p:cNvPicPr>
          <p:nvPr/>
        </p:nvPicPr>
        <p:blipFill>
          <a:blip r:embed="rId2"/>
          <a:stretch>
            <a:fillRect/>
          </a:stretch>
        </p:blipFill>
        <p:spPr>
          <a:xfrm>
            <a:off x="282012" y="1205094"/>
            <a:ext cx="5651428" cy="2646304"/>
          </a:xfrm>
          <a:prstGeom prst="rect">
            <a:avLst/>
          </a:prstGeom>
        </p:spPr>
      </p:pic>
      <p:sp>
        <p:nvSpPr>
          <p:cNvPr id="4" name="TextBox 3">
            <a:extLst>
              <a:ext uri="{FF2B5EF4-FFF2-40B4-BE49-F238E27FC236}">
                <a16:creationId xmlns:a16="http://schemas.microsoft.com/office/drawing/2014/main" id="{C29E3B25-B2CC-D014-0515-7D80191FCA5C}"/>
              </a:ext>
            </a:extLst>
          </p:cNvPr>
          <p:cNvSpPr txBox="1"/>
          <p:nvPr/>
        </p:nvSpPr>
        <p:spPr>
          <a:xfrm>
            <a:off x="282012" y="4591077"/>
            <a:ext cx="5535128" cy="2123658"/>
          </a:xfrm>
          <a:prstGeom prst="rect">
            <a:avLst/>
          </a:prstGeom>
          <a:noFill/>
        </p:spPr>
        <p:txBody>
          <a:bodyPr wrap="square">
            <a:spAutoFit/>
          </a:bodyPr>
          <a:lstStyle/>
          <a:p>
            <a:r>
              <a:rPr lang="en-GB" sz="1200" b="0" i="0" u="none" strike="noStrike" baseline="0" dirty="0" err="1">
                <a:solidFill>
                  <a:srgbClr val="000000"/>
                </a:solidFill>
                <a:latin typeface="Arial" panose="020B0604020202020204" pitchFamily="34" charset="0"/>
              </a:rPr>
              <a:t>Rhowch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hyd</a:t>
            </a:r>
            <a:r>
              <a:rPr lang="en-GB" sz="1200" b="0" i="0" u="none" strike="noStrike" baseline="0" dirty="0">
                <a:solidFill>
                  <a:srgbClr val="000000"/>
                </a:solidFill>
                <a:latin typeface="Arial" panose="020B0604020202020204" pitchFamily="34" charset="0"/>
              </a:rPr>
              <a:t> at </a:t>
            </a:r>
            <a:r>
              <a:rPr lang="en-GB" sz="1200" b="1" i="0" u="none" strike="noStrike" baseline="0" dirty="0">
                <a:solidFill>
                  <a:srgbClr val="000000"/>
                </a:solidFill>
                <a:latin typeface="Arial" panose="020B0604020202020204" pitchFamily="34" charset="0"/>
              </a:rPr>
              <a:t>4 marc</a:t>
            </a:r>
            <a:r>
              <a:rPr lang="en-GB" sz="1200" b="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0 marc </a:t>
            </a:r>
            <a:r>
              <a:rPr lang="en-GB" sz="1200" i="0" u="none" strike="noStrike" baseline="0" dirty="0" err="1">
                <a:solidFill>
                  <a:srgbClr val="000000"/>
                </a:solidFill>
                <a:latin typeface="Arial" panose="020B0604020202020204" pitchFamily="34" charset="0"/>
              </a:rPr>
              <a:t>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yw'r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ymateb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haeddu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ennill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marciau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1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ddisgrifiad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sylfaenol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cyfyngedig</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sgiliau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llythrennedd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Dyfarnwch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2 </a:t>
            </a:r>
            <a:r>
              <a:rPr lang="en-GB" sz="1200" b="1" i="0" u="none" strike="noStrike" baseline="0" dirty="0" err="1">
                <a:solidFill>
                  <a:srgbClr val="000000"/>
                </a:solidFill>
                <a:latin typeface="Arial" panose="020B0604020202020204" pitchFamily="34" charset="0"/>
              </a:rPr>
              <a:t>farc</a:t>
            </a:r>
            <a:r>
              <a:rPr lang="en-GB" sz="1200" b="1" i="0" u="none" strike="noStrike" baseline="0" dirty="0">
                <a:solidFill>
                  <a:srgbClr val="000000"/>
                </a:solidFill>
                <a:latin typeface="Arial" panose="020B0604020202020204" pitchFamily="34" charset="0"/>
              </a:rPr>
              <a:t>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ddisgrifiad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rhywfaint</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am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sgiliau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llythrennedd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3-4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ddisgrifiad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iawn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cadarn</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a:t>
            </a:r>
            <a:r>
              <a:rPr lang="en-GB" sz="1200" i="0" u="none" strike="noStrike" baseline="0" dirty="0">
                <a:solidFill>
                  <a:srgbClr val="000000"/>
                </a:solidFill>
                <a:latin typeface="Arial" panose="020B0604020202020204" pitchFamily="34" charset="0"/>
              </a:rPr>
              <a:t> staff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sgiliau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llythrennedd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plentyn</a:t>
            </a:r>
            <a:r>
              <a:rPr lang="en-GB" sz="1200" i="0" u="none" strike="noStrike" baseline="0" dirty="0">
                <a:solidFill>
                  <a:srgbClr val="000000"/>
                </a:solidFill>
                <a:latin typeface="Arial" panose="020B0604020202020204" pitchFamily="34" charset="0"/>
              </a:rPr>
              <a:t> 4 </a:t>
            </a:r>
            <a:r>
              <a:rPr lang="en-GB" sz="1200" i="0" u="none" strike="noStrike" baseline="0" dirty="0" err="1">
                <a:solidFill>
                  <a:srgbClr val="000000"/>
                </a:solidFill>
                <a:latin typeface="Arial" panose="020B0604020202020204" pitchFamily="34" charset="0"/>
              </a:rPr>
              <a:t>oed</a:t>
            </a:r>
            <a:r>
              <a:rPr lang="en-GB" sz="1200" i="0" u="none" strike="noStrike" baseline="0" dirty="0">
                <a:solidFill>
                  <a:srgbClr val="000000"/>
                </a:solidFill>
                <a:latin typeface="Arial" panose="020B0604020202020204" pitchFamily="34" charset="0"/>
              </a:rPr>
              <a:t>. </a:t>
            </a:r>
            <a:r>
              <a:rPr lang="en-GB" sz="1100" i="0" u="none" strike="noStrike" baseline="0" dirty="0">
                <a:solidFill>
                  <a:srgbClr val="000000"/>
                </a:solidFill>
                <a:latin typeface="Arial" panose="020B0604020202020204" pitchFamily="34" charset="0"/>
              </a:rPr>
              <a:t>	</a:t>
            </a:r>
          </a:p>
        </p:txBody>
      </p:sp>
      <p:sp>
        <p:nvSpPr>
          <p:cNvPr id="7" name="TextBox 6">
            <a:extLst>
              <a:ext uri="{FF2B5EF4-FFF2-40B4-BE49-F238E27FC236}">
                <a16:creationId xmlns:a16="http://schemas.microsoft.com/office/drawing/2014/main" id="{DD8C09B5-D8DB-17DF-A022-6E7AC8FA0DCD}"/>
              </a:ext>
            </a:extLst>
          </p:cNvPr>
          <p:cNvSpPr txBox="1"/>
          <p:nvPr/>
        </p:nvSpPr>
        <p:spPr>
          <a:xfrm>
            <a:off x="6492348" y="1200905"/>
            <a:ext cx="5232584" cy="4154984"/>
          </a:xfrm>
          <a:prstGeom prst="rect">
            <a:avLst/>
          </a:prstGeom>
          <a:noFill/>
        </p:spPr>
        <p:txBody>
          <a:bodyPr wrap="square">
            <a:spAutoFit/>
          </a:bodyPr>
          <a:lstStyle/>
          <a:p>
            <a:pPr marL="87313" indent="-87313"/>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pPr marL="87313" indent="-87313"/>
            <a:r>
              <a:rPr lang="en-GB" sz="1200" dirty="0"/>
              <a:t>• </a:t>
            </a:r>
            <a:r>
              <a:rPr lang="en-GB" sz="1200" dirty="0" err="1"/>
              <a:t>Cynnwys</a:t>
            </a:r>
            <a:r>
              <a:rPr lang="en-GB" sz="1200" dirty="0"/>
              <a:t> </a:t>
            </a:r>
            <a:r>
              <a:rPr lang="en-GB" sz="1200" dirty="0" err="1"/>
              <a:t>amser</a:t>
            </a:r>
            <a:r>
              <a:rPr lang="en-GB" sz="1200" dirty="0"/>
              <a:t> </a:t>
            </a:r>
            <a:r>
              <a:rPr lang="en-GB" sz="1200" dirty="0" err="1"/>
              <a:t>stori</a:t>
            </a:r>
            <a:r>
              <a:rPr lang="en-GB" sz="1200" dirty="0"/>
              <a:t> </a:t>
            </a:r>
            <a:r>
              <a:rPr lang="en-GB" sz="1200" dirty="0" err="1"/>
              <a:t>annibynnol</a:t>
            </a:r>
            <a:endParaRPr lang="en-GB" sz="1200" dirty="0"/>
          </a:p>
          <a:p>
            <a:pPr marL="87313" indent="-87313"/>
            <a:r>
              <a:rPr lang="en-GB" sz="1200" dirty="0"/>
              <a:t>• </a:t>
            </a:r>
            <a:r>
              <a:rPr lang="en-GB" sz="1200" dirty="0" err="1"/>
              <a:t>Darparu</a:t>
            </a:r>
            <a:r>
              <a:rPr lang="en-GB" sz="1200" dirty="0"/>
              <a:t> </a:t>
            </a:r>
            <a:r>
              <a:rPr lang="en-GB" sz="1200" dirty="0" err="1"/>
              <a:t>llyfrau</a:t>
            </a:r>
            <a:r>
              <a:rPr lang="en-GB" sz="1200" dirty="0"/>
              <a:t> </a:t>
            </a:r>
            <a:r>
              <a:rPr lang="en-GB" sz="1200" dirty="0" err="1"/>
              <a:t>mewn</a:t>
            </a:r>
            <a:r>
              <a:rPr lang="en-GB" sz="1200" dirty="0"/>
              <a:t> </a:t>
            </a:r>
            <a:r>
              <a:rPr lang="en-GB" sz="1200" dirty="0" err="1"/>
              <a:t>ardal</a:t>
            </a:r>
            <a:r>
              <a:rPr lang="en-GB" sz="1200" dirty="0"/>
              <a:t> </a:t>
            </a:r>
            <a:r>
              <a:rPr lang="en-GB" sz="1200" dirty="0" err="1"/>
              <a:t>ddarllen</a:t>
            </a:r>
            <a:r>
              <a:rPr lang="en-GB" sz="1200" dirty="0"/>
              <a:t>/</a:t>
            </a:r>
            <a:r>
              <a:rPr lang="en-GB" sz="1200" dirty="0" err="1"/>
              <a:t>lyfrau</a:t>
            </a:r>
            <a:r>
              <a:rPr lang="en-GB" sz="1200" dirty="0"/>
              <a:t>/</a:t>
            </a:r>
            <a:r>
              <a:rPr lang="en-GB" sz="1200" dirty="0" err="1"/>
              <a:t>llyfrgell</a:t>
            </a:r>
            <a:endParaRPr lang="en-GB" sz="1200" dirty="0"/>
          </a:p>
          <a:p>
            <a:pPr marL="87313" indent="-87313"/>
            <a:r>
              <a:rPr lang="en-GB" sz="1200" dirty="0"/>
              <a:t>• </a:t>
            </a:r>
            <a:r>
              <a:rPr lang="en-GB" sz="1200" dirty="0" err="1"/>
              <a:t>Darllen</a:t>
            </a:r>
            <a:r>
              <a:rPr lang="en-GB" sz="1200" dirty="0"/>
              <a:t> </a:t>
            </a:r>
            <a:r>
              <a:rPr lang="en-GB" sz="1200" dirty="0" err="1"/>
              <a:t>storïau</a:t>
            </a:r>
            <a:r>
              <a:rPr lang="en-GB" sz="1200" dirty="0"/>
              <a:t> </a:t>
            </a:r>
            <a:r>
              <a:rPr lang="en-GB" sz="1200" dirty="0" err="1"/>
              <a:t>gyda</a:t>
            </a:r>
            <a:r>
              <a:rPr lang="en-GB" sz="1200" dirty="0"/>
              <a:t> </a:t>
            </a:r>
            <a:r>
              <a:rPr lang="en-GB" sz="1200" dirty="0" err="1"/>
              <a:t>grwpiau</a:t>
            </a:r>
            <a:r>
              <a:rPr lang="en-GB" sz="1200" dirty="0"/>
              <a:t> </a:t>
            </a:r>
            <a:r>
              <a:rPr lang="en-GB" sz="1200" dirty="0" err="1"/>
              <a:t>cyfan</a:t>
            </a:r>
            <a:endParaRPr lang="en-GB" sz="1200" dirty="0"/>
          </a:p>
          <a:p>
            <a:pPr marL="87313" indent="-87313"/>
            <a:r>
              <a:rPr lang="en-GB" sz="1200" dirty="0"/>
              <a:t>• </a:t>
            </a:r>
            <a:r>
              <a:rPr lang="en-GB" sz="1200" dirty="0" err="1"/>
              <a:t>Gwahodd</a:t>
            </a:r>
            <a:r>
              <a:rPr lang="en-GB" sz="1200" dirty="0"/>
              <a:t> </a:t>
            </a:r>
            <a:r>
              <a:rPr lang="en-GB" sz="1200" dirty="0" err="1"/>
              <a:t>pobl</a:t>
            </a:r>
            <a:r>
              <a:rPr lang="en-GB" sz="1200" dirty="0"/>
              <a:t> </a:t>
            </a:r>
            <a:r>
              <a:rPr lang="en-GB" sz="1200" dirty="0" err="1"/>
              <a:t>i’r</a:t>
            </a:r>
            <a:r>
              <a:rPr lang="en-GB" sz="1200" dirty="0"/>
              <a:t> </a:t>
            </a:r>
            <a:r>
              <a:rPr lang="en-GB" sz="1200" dirty="0" err="1"/>
              <a:t>ystafell</a:t>
            </a:r>
            <a:r>
              <a:rPr lang="en-GB" sz="1200" dirty="0"/>
              <a:t> </a:t>
            </a:r>
            <a:r>
              <a:rPr lang="en-GB" sz="1200" dirty="0" err="1"/>
              <a:t>ddosbarth</a:t>
            </a:r>
            <a:r>
              <a:rPr lang="en-GB" sz="1200" dirty="0"/>
              <a:t> </a:t>
            </a:r>
            <a:r>
              <a:rPr lang="en-GB" sz="1200" dirty="0" err="1"/>
              <a:t>i</a:t>
            </a:r>
            <a:r>
              <a:rPr lang="en-GB" sz="1200" dirty="0"/>
              <a:t> </a:t>
            </a:r>
            <a:r>
              <a:rPr lang="en-GB" sz="1200" dirty="0" err="1"/>
              <a:t>adrodd</a:t>
            </a:r>
            <a:r>
              <a:rPr lang="en-GB" sz="1200" dirty="0"/>
              <a:t> </a:t>
            </a:r>
            <a:r>
              <a:rPr lang="en-GB" sz="1200" dirty="0" err="1"/>
              <a:t>stori</a:t>
            </a:r>
            <a:endParaRPr lang="en-GB" sz="1200" dirty="0"/>
          </a:p>
          <a:p>
            <a:pPr marL="87313" indent="-87313"/>
            <a:r>
              <a:rPr lang="en-GB" sz="1200" dirty="0"/>
              <a:t>• </a:t>
            </a:r>
            <a:r>
              <a:rPr lang="en-GB" sz="1200" dirty="0" err="1"/>
              <a:t>Darparu</a:t>
            </a:r>
            <a:r>
              <a:rPr lang="en-GB" sz="1200" dirty="0"/>
              <a:t> </a:t>
            </a:r>
            <a:r>
              <a:rPr lang="en-GB" sz="1200" dirty="0" err="1"/>
              <a:t>adnoddau</a:t>
            </a:r>
            <a:r>
              <a:rPr lang="en-GB" sz="1200" dirty="0"/>
              <a:t> </a:t>
            </a:r>
            <a:r>
              <a:rPr lang="en-GB" sz="1200" dirty="0" err="1"/>
              <a:t>achlysurol</a:t>
            </a:r>
            <a:r>
              <a:rPr lang="en-GB" sz="1200" dirty="0"/>
              <a:t> </a:t>
            </a:r>
            <a:r>
              <a:rPr lang="en-GB" sz="1200" dirty="0" err="1"/>
              <a:t>mewn</a:t>
            </a:r>
            <a:r>
              <a:rPr lang="en-GB" sz="1200" dirty="0"/>
              <a:t> </a:t>
            </a:r>
            <a:r>
              <a:rPr lang="en-GB" sz="1200" dirty="0" err="1"/>
              <a:t>ardaloedd</a:t>
            </a:r>
            <a:r>
              <a:rPr lang="en-GB" sz="1200" dirty="0"/>
              <a:t> </a:t>
            </a:r>
            <a:r>
              <a:rPr lang="en-GB" sz="1200" dirty="0" err="1"/>
              <a:t>o’r</a:t>
            </a:r>
            <a:r>
              <a:rPr lang="en-GB" sz="1200" dirty="0"/>
              <a:t> </a:t>
            </a:r>
            <a:r>
              <a:rPr lang="en-GB" sz="1200" dirty="0" err="1"/>
              <a:t>ystafell</a:t>
            </a:r>
            <a:r>
              <a:rPr lang="en-GB" sz="1200" dirty="0"/>
              <a:t>, </a:t>
            </a:r>
            <a:r>
              <a:rPr lang="en-GB" sz="1200" dirty="0" err="1"/>
              <a:t>e.e.</a:t>
            </a:r>
            <a:r>
              <a:rPr lang="en-GB" sz="1200" dirty="0"/>
              <a:t> </a:t>
            </a:r>
            <a:r>
              <a:rPr lang="en-GB" sz="1200" dirty="0" err="1"/>
              <a:t>ardaloedd</a:t>
            </a:r>
            <a:r>
              <a:rPr lang="en-GB" sz="1200" dirty="0"/>
              <a:t> </a:t>
            </a:r>
            <a:r>
              <a:rPr lang="en-GB" sz="1200" dirty="0" err="1"/>
              <a:t>chwarae</a:t>
            </a:r>
            <a:r>
              <a:rPr lang="en-GB" sz="1200" dirty="0"/>
              <a:t> </a:t>
            </a:r>
            <a:r>
              <a:rPr lang="en-GB" sz="1200" dirty="0" err="1"/>
              <a:t>rôl</a:t>
            </a:r>
            <a:endParaRPr lang="en-GB" sz="1200" dirty="0"/>
          </a:p>
          <a:p>
            <a:pPr marL="87313" indent="-87313"/>
            <a:r>
              <a:rPr lang="en-GB" sz="1200" dirty="0"/>
              <a:t>• Dilyn </a:t>
            </a:r>
            <a:r>
              <a:rPr lang="en-GB" sz="1200" dirty="0" err="1"/>
              <a:t>confensiynau</a:t>
            </a:r>
            <a:r>
              <a:rPr lang="en-GB" sz="1200" dirty="0"/>
              <a:t> </a:t>
            </a:r>
            <a:r>
              <a:rPr lang="en-GB" sz="1200" dirty="0" err="1"/>
              <a:t>darllen</a:t>
            </a:r>
            <a:r>
              <a:rPr lang="en-GB" sz="1200" dirty="0"/>
              <a:t>/</a:t>
            </a:r>
            <a:r>
              <a:rPr lang="en-GB" sz="1200" dirty="0" err="1"/>
              <a:t>ysgrifennu</a:t>
            </a:r>
            <a:endParaRPr lang="en-GB" sz="1200" dirty="0"/>
          </a:p>
          <a:p>
            <a:pPr marL="87313" indent="-87313"/>
            <a:r>
              <a:rPr lang="en-GB" sz="1200" dirty="0"/>
              <a:t>• </a:t>
            </a:r>
            <a:r>
              <a:rPr lang="en-GB" sz="1200" dirty="0" err="1"/>
              <a:t>Darparu</a:t>
            </a:r>
            <a:r>
              <a:rPr lang="en-GB" sz="1200" dirty="0"/>
              <a:t> </a:t>
            </a:r>
            <a:r>
              <a:rPr lang="en-GB" sz="1200" dirty="0" err="1"/>
              <a:t>gweithgareddau</a:t>
            </a:r>
            <a:r>
              <a:rPr lang="en-GB" sz="1200" dirty="0"/>
              <a:t> </a:t>
            </a:r>
            <a:r>
              <a:rPr lang="en-GB" sz="1200" dirty="0" err="1"/>
              <a:t>cyn</a:t>
            </a:r>
            <a:r>
              <a:rPr lang="en-GB" sz="1200" dirty="0"/>
              <a:t> </a:t>
            </a:r>
            <a:r>
              <a:rPr lang="en-GB" sz="1200" dirty="0" err="1"/>
              <a:t>darllen</a:t>
            </a:r>
            <a:r>
              <a:rPr lang="en-GB" sz="1200" dirty="0"/>
              <a:t>/</a:t>
            </a:r>
            <a:r>
              <a:rPr lang="en-GB" sz="1200" dirty="0" err="1"/>
              <a:t>ysgrifennu</a:t>
            </a:r>
            <a:endParaRPr lang="en-GB" sz="1200" dirty="0"/>
          </a:p>
          <a:p>
            <a:pPr marL="87313" indent="-87313"/>
            <a:r>
              <a:rPr lang="en-GB" sz="1200" dirty="0"/>
              <a:t>• Creu </a:t>
            </a:r>
            <a:r>
              <a:rPr lang="en-GB" sz="1200" dirty="0" err="1"/>
              <a:t>amgylcheddau</a:t>
            </a:r>
            <a:r>
              <a:rPr lang="en-GB" sz="1200" dirty="0"/>
              <a:t> </a:t>
            </a:r>
            <a:r>
              <a:rPr lang="en-GB" sz="1200" dirty="0" err="1"/>
              <a:t>cyfoethog</a:t>
            </a:r>
            <a:r>
              <a:rPr lang="en-GB" sz="1200" dirty="0"/>
              <a:t> o ran </a:t>
            </a:r>
            <a:r>
              <a:rPr lang="en-GB" sz="1200" dirty="0" err="1"/>
              <a:t>llythrennedd</a:t>
            </a:r>
            <a:endParaRPr lang="en-GB" sz="1200" dirty="0"/>
          </a:p>
          <a:p>
            <a:pPr marL="87313" indent="-87313"/>
            <a:r>
              <a:rPr lang="en-GB" sz="1200" dirty="0"/>
              <a:t>• </a:t>
            </a:r>
            <a:r>
              <a:rPr lang="en-GB" sz="1200" dirty="0" err="1"/>
              <a:t>Defnyddio</a:t>
            </a:r>
            <a:r>
              <a:rPr lang="en-GB" sz="1200" dirty="0"/>
              <a:t> </a:t>
            </a:r>
            <a:r>
              <a:rPr lang="en-GB" sz="1200" dirty="0" err="1"/>
              <a:t>arddangosfeydd</a:t>
            </a:r>
            <a:r>
              <a:rPr lang="en-GB" sz="1200" dirty="0"/>
              <a:t> </a:t>
            </a:r>
            <a:r>
              <a:rPr lang="en-GB" sz="1200" dirty="0" err="1"/>
              <a:t>i</a:t>
            </a:r>
            <a:r>
              <a:rPr lang="en-GB" sz="1200" dirty="0"/>
              <a:t> </a:t>
            </a:r>
            <a:r>
              <a:rPr lang="en-GB" sz="1200" dirty="0" err="1"/>
              <a:t>gefnogi</a:t>
            </a:r>
            <a:r>
              <a:rPr lang="en-GB" sz="1200" dirty="0"/>
              <a:t> </a:t>
            </a:r>
            <a:r>
              <a:rPr lang="en-GB" sz="1200" dirty="0" err="1"/>
              <a:t>testunau</a:t>
            </a:r>
            <a:endParaRPr lang="en-GB" sz="1200" dirty="0"/>
          </a:p>
          <a:p>
            <a:pPr marL="87313" indent="-87313"/>
            <a:r>
              <a:rPr lang="en-GB" sz="1200" dirty="0"/>
              <a:t>• </a:t>
            </a:r>
            <a:r>
              <a:rPr lang="en-GB" sz="1200" dirty="0" err="1"/>
              <a:t>Labeli</a:t>
            </a:r>
            <a:r>
              <a:rPr lang="en-GB" sz="1200" dirty="0"/>
              <a:t> </a:t>
            </a:r>
            <a:r>
              <a:rPr lang="en-GB" sz="1200" dirty="0" err="1"/>
              <a:t>adnoddau</a:t>
            </a:r>
            <a:r>
              <a:rPr lang="en-GB" sz="1200" dirty="0"/>
              <a:t> a </a:t>
            </a:r>
            <a:r>
              <a:rPr lang="en-GB" sz="1200" dirty="0" err="1"/>
              <a:t>waliau’r</a:t>
            </a:r>
            <a:r>
              <a:rPr lang="en-GB" sz="1200" dirty="0"/>
              <a:t> </a:t>
            </a:r>
            <a:r>
              <a:rPr lang="en-GB" sz="1200" dirty="0" err="1"/>
              <a:t>ystafell</a:t>
            </a:r>
            <a:r>
              <a:rPr lang="en-GB" sz="1200" dirty="0"/>
              <a:t> </a:t>
            </a:r>
            <a:r>
              <a:rPr lang="en-GB" sz="1200" dirty="0" err="1"/>
              <a:t>ddosbarth</a:t>
            </a:r>
            <a:endParaRPr lang="en-GB" sz="1200" dirty="0"/>
          </a:p>
          <a:p>
            <a:pPr marL="87313" indent="-87313"/>
            <a:r>
              <a:rPr lang="en-GB" sz="1200" dirty="0"/>
              <a:t>• </a:t>
            </a:r>
            <a:r>
              <a:rPr lang="en-GB" sz="1200" dirty="0" err="1"/>
              <a:t>Darparu</a:t>
            </a:r>
            <a:r>
              <a:rPr lang="en-GB" sz="1200" dirty="0"/>
              <a:t> </a:t>
            </a:r>
            <a:r>
              <a:rPr lang="en-GB" sz="1200" dirty="0" err="1"/>
              <a:t>delweddau</a:t>
            </a:r>
            <a:r>
              <a:rPr lang="en-GB" sz="1200" dirty="0"/>
              <a:t> o </a:t>
            </a:r>
            <a:r>
              <a:rPr lang="en-GB" sz="1200" dirty="0" err="1"/>
              <a:t>gyfarwyddiadau</a:t>
            </a:r>
            <a:endParaRPr lang="en-GB" sz="1200" dirty="0"/>
          </a:p>
          <a:p>
            <a:pPr marL="87313" indent="-87313"/>
            <a:r>
              <a:rPr lang="en-GB" sz="1200" dirty="0"/>
              <a:t>• </a:t>
            </a:r>
            <a:r>
              <a:rPr lang="en-GB" sz="1200" dirty="0" err="1"/>
              <a:t>Rhannu</a:t>
            </a:r>
            <a:r>
              <a:rPr lang="en-GB" sz="1200" dirty="0"/>
              <a:t> </a:t>
            </a:r>
            <a:r>
              <a:rPr lang="en-GB" sz="1200" dirty="0" err="1"/>
              <a:t>deunyddiau</a:t>
            </a:r>
            <a:r>
              <a:rPr lang="en-GB" sz="1200" dirty="0"/>
              <a:t> </a:t>
            </a:r>
            <a:r>
              <a:rPr lang="en-GB" sz="1200" dirty="0" err="1"/>
              <a:t>darllen</a:t>
            </a:r>
            <a:r>
              <a:rPr lang="en-GB" sz="1200" dirty="0"/>
              <a:t> â </a:t>
            </a:r>
            <a:r>
              <a:rPr lang="en-GB" sz="1200" dirty="0" err="1"/>
              <a:t>rhieni</a:t>
            </a:r>
            <a:endParaRPr lang="en-GB" sz="1200" dirty="0"/>
          </a:p>
          <a:p>
            <a:pPr marL="87313" indent="-87313"/>
            <a:r>
              <a:rPr lang="en-GB" sz="1200" dirty="0"/>
              <a:t>• </a:t>
            </a:r>
            <a:r>
              <a:rPr lang="en-GB" sz="1200" dirty="0" err="1"/>
              <a:t>Cyflwyno</a:t>
            </a:r>
            <a:r>
              <a:rPr lang="en-GB" sz="1200" dirty="0"/>
              <a:t> </a:t>
            </a:r>
            <a:r>
              <a:rPr lang="en-GB" sz="1200" dirty="0" err="1"/>
              <a:t>clybiau</a:t>
            </a:r>
            <a:r>
              <a:rPr lang="en-GB" sz="1200" dirty="0"/>
              <a:t> </a:t>
            </a:r>
            <a:r>
              <a:rPr lang="en-GB" sz="1200" dirty="0" err="1"/>
              <a:t>darllen</a:t>
            </a:r>
            <a:endParaRPr lang="en-GB" sz="1200" dirty="0"/>
          </a:p>
          <a:p>
            <a:pPr marL="87313" indent="-87313"/>
            <a:r>
              <a:rPr lang="en-GB" sz="1200" dirty="0"/>
              <a:t>• Mynd </a:t>
            </a:r>
            <a:r>
              <a:rPr lang="en-GB" sz="1200" dirty="0" err="1"/>
              <a:t>ar</a:t>
            </a:r>
            <a:r>
              <a:rPr lang="en-GB" sz="1200" dirty="0"/>
              <a:t> </a:t>
            </a:r>
            <a:r>
              <a:rPr lang="en-GB" sz="1200" dirty="0" err="1"/>
              <a:t>deithiau</a:t>
            </a:r>
            <a:r>
              <a:rPr lang="en-GB" sz="1200" dirty="0"/>
              <a:t> </a:t>
            </a:r>
            <a:r>
              <a:rPr lang="en-GB" sz="1200" dirty="0" err="1"/>
              <a:t>i’r</a:t>
            </a:r>
            <a:r>
              <a:rPr lang="en-GB" sz="1200" dirty="0"/>
              <a:t> </a:t>
            </a:r>
            <a:r>
              <a:rPr lang="en-GB" sz="1200" dirty="0" err="1"/>
              <a:t>ardaloedd</a:t>
            </a:r>
            <a:r>
              <a:rPr lang="en-GB" sz="1200" dirty="0"/>
              <a:t> </a:t>
            </a:r>
            <a:r>
              <a:rPr lang="en-GB" sz="1200" dirty="0" err="1"/>
              <a:t>lleol</a:t>
            </a:r>
            <a:r>
              <a:rPr lang="en-GB" sz="1200" dirty="0"/>
              <a:t>, </a:t>
            </a:r>
            <a:r>
              <a:rPr lang="en-GB" sz="1200" dirty="0" err="1"/>
              <a:t>e.e.</a:t>
            </a:r>
            <a:r>
              <a:rPr lang="en-GB" sz="1200" dirty="0"/>
              <a:t> </a:t>
            </a:r>
            <a:r>
              <a:rPr lang="en-GB" sz="1200" dirty="0" err="1"/>
              <a:t>siopau</a:t>
            </a:r>
            <a:r>
              <a:rPr lang="en-GB" sz="1200" dirty="0"/>
              <a:t> </a:t>
            </a:r>
            <a:r>
              <a:rPr lang="en-GB" sz="1200" dirty="0" err="1"/>
              <a:t>lle</a:t>
            </a:r>
            <a:r>
              <a:rPr lang="en-GB" sz="1200" dirty="0"/>
              <a:t> </a:t>
            </a:r>
            <a:r>
              <a:rPr lang="en-GB" sz="1200" dirty="0" err="1"/>
              <a:t>mae</a:t>
            </a:r>
            <a:r>
              <a:rPr lang="en-GB" sz="1200" dirty="0"/>
              <a:t> </a:t>
            </a:r>
            <a:r>
              <a:rPr lang="en-GB" sz="1200" dirty="0" err="1"/>
              <a:t>pethau</a:t>
            </a:r>
            <a:r>
              <a:rPr lang="en-GB" sz="1200" dirty="0"/>
              <a:t> </a:t>
            </a:r>
            <a:r>
              <a:rPr lang="en-GB" sz="1200" dirty="0" err="1"/>
              <a:t>wedi’u</a:t>
            </a:r>
            <a:r>
              <a:rPr lang="en-GB" sz="1200" dirty="0"/>
              <a:t> </a:t>
            </a:r>
            <a:r>
              <a:rPr lang="en-GB" sz="1200" dirty="0" err="1"/>
              <a:t>hysgrifennu</a:t>
            </a:r>
            <a:r>
              <a:rPr lang="en-GB" sz="1200" dirty="0"/>
              <a:t> a </a:t>
            </a:r>
            <a:r>
              <a:rPr lang="en-GB" sz="1200" dirty="0" err="1"/>
              <a:t>labeli’n</a:t>
            </a:r>
            <a:r>
              <a:rPr lang="en-GB" sz="1200" dirty="0"/>
              <a:t> </a:t>
            </a:r>
            <a:r>
              <a:rPr lang="en-GB" sz="1200" dirty="0" err="1"/>
              <a:t>amlwg</a:t>
            </a:r>
            <a:endParaRPr lang="en-GB" sz="1200" dirty="0"/>
          </a:p>
          <a:p>
            <a:pPr marL="87313" indent="-87313"/>
            <a:r>
              <a:rPr lang="en-GB" sz="1200" dirty="0"/>
              <a:t>• </a:t>
            </a:r>
            <a:r>
              <a:rPr lang="en-GB" sz="1200" dirty="0" err="1"/>
              <a:t>Gwneud</a:t>
            </a:r>
            <a:r>
              <a:rPr lang="en-GB" sz="1200" dirty="0"/>
              <a:t> </a:t>
            </a:r>
            <a:r>
              <a:rPr lang="en-GB" sz="1200" dirty="0" err="1"/>
              <a:t>cysylltiadau</a:t>
            </a:r>
            <a:r>
              <a:rPr lang="en-GB" sz="1200" dirty="0"/>
              <a:t> â </a:t>
            </a:r>
            <a:r>
              <a:rPr lang="en-GB" sz="1200" dirty="0" err="1"/>
              <a:t>llyfrgelloedd</a:t>
            </a:r>
            <a:r>
              <a:rPr lang="en-GB" sz="1200" dirty="0"/>
              <a:t> </a:t>
            </a:r>
            <a:r>
              <a:rPr lang="en-GB" sz="1200" dirty="0" err="1"/>
              <a:t>lleol</a:t>
            </a:r>
            <a:endParaRPr lang="en-GB" sz="1200" dirty="0"/>
          </a:p>
          <a:p>
            <a:pPr marL="87313" indent="-87313"/>
            <a:r>
              <a:rPr lang="en-GB" sz="1200" dirty="0"/>
              <a:t>• </a:t>
            </a:r>
            <a:r>
              <a:rPr lang="en-GB" sz="1200" dirty="0" err="1"/>
              <a:t>Tynnu</a:t>
            </a:r>
            <a:r>
              <a:rPr lang="en-GB" sz="1200" dirty="0"/>
              <a:t> </a:t>
            </a:r>
            <a:r>
              <a:rPr lang="en-GB" sz="1200" dirty="0" err="1"/>
              <a:t>sylw</a:t>
            </a:r>
            <a:r>
              <a:rPr lang="en-GB" sz="1200" dirty="0"/>
              <a:t> at </a:t>
            </a:r>
            <a:r>
              <a:rPr lang="en-GB" sz="1200" dirty="0" err="1"/>
              <a:t>brint</a:t>
            </a:r>
            <a:r>
              <a:rPr lang="en-GB" sz="1200" dirty="0"/>
              <a:t> </a:t>
            </a:r>
            <a:r>
              <a:rPr lang="en-GB" sz="1200" dirty="0" err="1"/>
              <a:t>yn</a:t>
            </a:r>
            <a:r>
              <a:rPr lang="en-GB" sz="1200" dirty="0"/>
              <a:t> yr </a:t>
            </a:r>
            <a:r>
              <a:rPr lang="en-GB" sz="1200" dirty="0" err="1"/>
              <a:t>amgylchedd</a:t>
            </a:r>
            <a:endParaRPr lang="en-GB" sz="1200" dirty="0"/>
          </a:p>
          <a:p>
            <a:pPr marL="87313" indent="-87313"/>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3495033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4B0B9-37EB-B9F2-91DE-4FD7CDFCD80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54F78A6-3DDD-1799-7CF7-48B7DEB11276}"/>
              </a:ext>
            </a:extLst>
          </p:cNvPr>
          <p:cNvSpPr txBox="1"/>
          <p:nvPr/>
        </p:nvSpPr>
        <p:spPr>
          <a:xfrm>
            <a:off x="6372225" y="1219396"/>
            <a:ext cx="5304769" cy="5386090"/>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b="1" i="1" dirty="0">
                <a:solidFill>
                  <a:schemeClr val="accent1"/>
                </a:solidFill>
              </a:rPr>
            </a:br>
            <a:r>
              <a:rPr lang="cy-GB" sz="1600" i="1" dirty="0">
                <a:solidFill>
                  <a:schemeClr val="accent1"/>
                </a:solidFill>
              </a:rPr>
              <a:t>Roedd y cwestiwn hwn yn ymddangos yn anodd i rai dysgwyr, gan adael mannau gwag neu ddarparu gwybodaeth sylfaenol a oedd yn dangos dealltwriaeth brin o gefnogaeth dros sgiliau llythrennedd.</a:t>
            </a:r>
            <a:r>
              <a:rPr lang="cy-GB" sz="1600" dirty="0">
                <a:solidFill>
                  <a:schemeClr val="accent1"/>
                </a:solidFill>
              </a:rPr>
              <a:t> </a:t>
            </a:r>
            <a:r>
              <a:rPr lang="cy-GB" sz="1600" i="1" dirty="0">
                <a:solidFill>
                  <a:schemeClr val="accent1"/>
                </a:solidFill>
              </a:rPr>
              <a:t>Fodd bynnag, mae'r dysgwr hwn wedi cyflwyno disgrifiad da sy'n bodloni'r gofynion ar gyfer marc yn y band canol.</a:t>
            </a:r>
            <a:r>
              <a:rPr lang="cy-GB" sz="1600" dirty="0">
                <a:solidFill>
                  <a:schemeClr val="accent1"/>
                </a:solidFill>
              </a:rPr>
              <a:t> </a:t>
            </a:r>
            <a:r>
              <a:rPr lang="cy-GB" sz="1600" i="1" dirty="0">
                <a:solidFill>
                  <a:schemeClr val="accent1"/>
                </a:solidFill>
              </a:rPr>
              <a:t>Mae dealltwriaeth a gwybodaeth yn amlwg drwy gydol yr ymateb, sydd wedi'i ysgrifennu'n rhesymegol gan roi enghreifftiau ymarferol.</a:t>
            </a:r>
            <a:r>
              <a:rPr lang="cy-GB" sz="1600" dirty="0">
                <a:solidFill>
                  <a:schemeClr val="accent1"/>
                </a:solidFill>
              </a:rPr>
              <a:t> </a:t>
            </a:r>
            <a:r>
              <a:rPr lang="cy-GB" sz="1600" i="1" dirty="0">
                <a:solidFill>
                  <a:schemeClr val="accent1"/>
                </a:solidFill>
              </a:rPr>
              <a:t>Mae'r enghreifftiau hyn yn briodol ac yn berthnasol i'r amrediad oedran a nodwyd yn y cwestiwn.</a:t>
            </a:r>
            <a:r>
              <a:rPr lang="cy-GB" sz="1600" dirty="0">
                <a:solidFill>
                  <a:schemeClr val="accent1"/>
                </a:solidFill>
              </a:rPr>
              <a:t> </a:t>
            </a:r>
            <a:r>
              <a:rPr lang="cy-GB" sz="1600" i="1" dirty="0">
                <a:solidFill>
                  <a:schemeClr val="accent1"/>
                </a:solidFill>
              </a:rPr>
              <a:t>Mae'r cyfeiriad at gelfyddydau a chrefftau mynegiannol yn benodol yn dangos lefel dda o wybodaeth.</a:t>
            </a:r>
            <a:r>
              <a:rPr lang="cy-GB" sz="1600" dirty="0">
                <a:solidFill>
                  <a:schemeClr val="accent1"/>
                </a:solidFill>
              </a:rPr>
              <a:t> </a:t>
            </a:r>
            <a:r>
              <a:rPr lang="cy-GB" sz="1600" i="1" dirty="0">
                <a:solidFill>
                  <a:schemeClr val="accent1"/>
                </a:solidFill>
              </a:rPr>
              <a:t>Fodd bynnag, mae'r ffocws ar weithgareddau, gall disgrifiad ynghylch amgylchedd sy'n gyfoethog o ran llythrennedd, gan ddefnyddio arddangosfeydd (</a:t>
            </a:r>
            <a:r>
              <a:rPr lang="cy-GB" sz="1600" i="1" dirty="0" err="1">
                <a:solidFill>
                  <a:schemeClr val="accent1"/>
                </a:solidFill>
              </a:rPr>
              <a:t>displays</a:t>
            </a:r>
            <a:r>
              <a:rPr lang="cy-GB" sz="1600" i="1" dirty="0">
                <a:solidFill>
                  <a:schemeClr val="accent1"/>
                </a:solidFill>
              </a:rPr>
              <a:t>) a labelu wedi cefnogi 1 marc ychwanegol.</a:t>
            </a:r>
            <a:r>
              <a:rPr lang="cy-GB" sz="1600" dirty="0">
                <a:solidFill>
                  <a:schemeClr val="accent1"/>
                </a:solidFill>
              </a:rPr>
              <a:t> </a:t>
            </a:r>
            <a:endParaRPr lang="en-GB" sz="1600" dirty="0">
              <a:solidFill>
                <a:schemeClr val="accent1"/>
              </a:solidFill>
            </a:endParaRPr>
          </a:p>
          <a:p>
            <a:r>
              <a:rPr lang="en-GB" dirty="0"/>
              <a:t> </a:t>
            </a:r>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altLang="en-US" b="1" i="1" dirty="0">
                <a:solidFill>
                  <a:schemeClr val="accent1"/>
                </a:solidFill>
              </a:rPr>
              <a:t>3/4</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BBFE58F3-8063-EA58-5CB7-75A790663BA6}"/>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076C908B-C555-D669-E18B-5887B371631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6F53E6C6-7CD1-E0E6-F1AE-2F82D6FE2659}"/>
              </a:ext>
            </a:extLst>
          </p:cNvPr>
          <p:cNvSpPr/>
          <p:nvPr/>
        </p:nvSpPr>
        <p:spPr>
          <a:xfrm>
            <a:off x="6096001" y="1095284"/>
            <a:ext cx="5717628"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7D0DB986-7AC4-E610-1353-E73361324D4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9(b)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8DC79211-BC0E-2C05-23AB-3A48BA3F4667}"/>
              </a:ext>
            </a:extLst>
          </p:cNvPr>
          <p:cNvSpPr txBox="1"/>
          <p:nvPr/>
        </p:nvSpPr>
        <p:spPr>
          <a:xfrm>
            <a:off x="282575" y="1106801"/>
            <a:ext cx="3888372" cy="3293209"/>
          </a:xfrm>
          <a:prstGeom prst="rect">
            <a:avLst/>
          </a:prstGeom>
          <a:noFill/>
        </p:spPr>
        <p:txBody>
          <a:bodyPr wrap="square">
            <a:spAutoFit/>
          </a:bodyPr>
          <a:lstStyle/>
          <a:p>
            <a:r>
              <a:rPr lang="en-US" sz="1600" dirty="0"/>
              <a:t>one way staff may support a four year olds literacy skills is through books. Staff may read or even ask child to read to promote literacy </a:t>
            </a:r>
            <a:r>
              <a:rPr lang="en-US" sz="1600" dirty="0" err="1"/>
              <a:t>skillls</a:t>
            </a:r>
            <a:r>
              <a:rPr lang="en-US" sz="1600" dirty="0"/>
              <a:t>. Staff may use songs to expose child to new words through the song and new literacy skills. Expressive arts and crafts may support literacy skills if child is recalling scenes in the story and having to draw pictures of what had happened. lastly, Staff may provide matching games with key words from literacy activities such as techniques </a:t>
            </a:r>
            <a:endParaRPr lang="en-GB" sz="1600" dirty="0"/>
          </a:p>
        </p:txBody>
      </p:sp>
    </p:spTree>
    <p:extLst>
      <p:ext uri="{BB962C8B-B14F-4D97-AF65-F5344CB8AC3E}">
        <p14:creationId xmlns:p14="http://schemas.microsoft.com/office/powerpoint/2010/main" val="2828388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a:p>
            <a:endParaRPr lang="en-US" sz="1800" dirty="0"/>
          </a:p>
        </p:txBody>
      </p:sp>
      <p:sp>
        <p:nvSpPr>
          <p:cNvPr id="7" name="Rectangle 6">
            <a:extLst>
              <a:ext uri="{FF2B5EF4-FFF2-40B4-BE49-F238E27FC236}">
                <a16:creationId xmlns:a16="http://schemas.microsoft.com/office/drawing/2014/main" id="{597159D2-ABEC-4203-AD91-3751F6D76650}"/>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08819" y="6116498"/>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968344" y="3536197"/>
            <a:ext cx="2356630" cy="2086435"/>
          </a:xfrm>
          <a:prstGeom prst="rect">
            <a:avLst/>
          </a:prstGeom>
          <a:effectLst/>
        </p:spPr>
      </p:pic>
      <p:sp>
        <p:nvSpPr>
          <p:cNvPr id="2" name="Rectangle 1">
            <a:extLst>
              <a:ext uri="{FF2B5EF4-FFF2-40B4-BE49-F238E27FC236}">
                <a16:creationId xmlns:a16="http://schemas.microsoft.com/office/drawing/2014/main" id="{1CBF5F75-CB70-CCA6-AD26-2E82E36D2634}"/>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E7384A3C-886A-B111-B0D2-BCC6FEA3CF8D}"/>
              </a:ext>
            </a:extLst>
          </p:cNvPr>
          <p:cNvSpPr txBox="1"/>
          <p:nvPr/>
        </p:nvSpPr>
        <p:spPr>
          <a:xfrm>
            <a:off x="6782991" y="1169892"/>
            <a:ext cx="5060666" cy="1200329"/>
          </a:xfrm>
          <a:prstGeom prst="rect">
            <a:avLst/>
          </a:prstGeom>
          <a:noFill/>
        </p:spPr>
        <p:txBody>
          <a:bodyPr wrap="square" rtlCol="0">
            <a:spAutoFit/>
          </a:bodyPr>
          <a:lstStyle/>
          <a:p>
            <a:pPr algn="ct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Marc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Llwyddo</a:t>
            </a:r>
            <a:br>
              <a:rPr lang="en-GB" sz="3600" b="1" dirty="0">
                <a:solidFill>
                  <a:srgbClr val="E7ECF5"/>
                </a:solidFill>
                <a:latin typeface="Aptos" panose="020B0004020202020204" pitchFamily="34" charset="0"/>
                <a:ea typeface="Aptos" panose="020B0004020202020204" pitchFamily="34" charset="0"/>
                <a:cs typeface="Aptos" panose="020B0004020202020204" pitchFamily="34" charset="0"/>
              </a:rPr>
            </a:br>
            <a:r>
              <a:rPr lang="en-GB" sz="3600" b="1" dirty="0">
                <a:solidFill>
                  <a:srgbClr val="E7ECF5"/>
                </a:solidFill>
                <a:latin typeface="Aptos" panose="020B0004020202020204" pitchFamily="34" charset="0"/>
                <a:ea typeface="Aptos" panose="020B0004020202020204" pitchFamily="34" charset="0"/>
                <a:cs typeface="Aptos" panose="020B0004020202020204" pitchFamily="34" charset="0"/>
              </a:rPr>
              <a:t>30</a:t>
            </a: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allan</a:t>
            </a: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 o 70</a:t>
            </a:r>
          </a:p>
        </p:txBody>
      </p:sp>
      <p:pic>
        <p:nvPicPr>
          <p:cNvPr id="6" name="Picture 5">
            <a:extLst>
              <a:ext uri="{FF2B5EF4-FFF2-40B4-BE49-F238E27FC236}">
                <a16:creationId xmlns:a16="http://schemas.microsoft.com/office/drawing/2014/main" id="{D8D234C0-91C4-228F-1834-2C0E8E60BB92}"/>
              </a:ext>
            </a:extLst>
          </p:cNvPr>
          <p:cNvPicPr>
            <a:picLocks noChangeAspect="1"/>
          </p:cNvPicPr>
          <p:nvPr/>
        </p:nvPicPr>
        <p:blipFill>
          <a:blip r:embed="rId5"/>
          <a:stretch>
            <a:fillRect/>
          </a:stretch>
        </p:blipFill>
        <p:spPr>
          <a:xfrm>
            <a:off x="1089652" y="1012954"/>
            <a:ext cx="3896373" cy="556521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282012" y="208722"/>
            <a:ext cx="5091890" cy="447261"/>
          </a:xfrm>
        </p:spPr>
        <p:txBody>
          <a:bodyPr/>
          <a:lstStyle/>
          <a:p>
            <a:r>
              <a:rPr lang="1106" sz="1800" dirty="0"/>
              <a:t>Cwestiwn</a:t>
            </a:r>
            <a:r>
              <a:rPr lang="en-GB" sz="1800" dirty="0"/>
              <a:t> 4(a) </a:t>
            </a:r>
            <a:r>
              <a:rPr lang="1106" sz="1800" dirty="0"/>
              <a:t>a'r cynllun marcio </a:t>
            </a:r>
            <a:endParaRPr lang="en-GB" sz="1800" dirty="0"/>
          </a:p>
        </p:txBody>
      </p:sp>
      <p:sp>
        <p:nvSpPr>
          <p:cNvPr id="12" name="TextBox 11">
            <a:extLst>
              <a:ext uri="{FF2B5EF4-FFF2-40B4-BE49-F238E27FC236}">
                <a16:creationId xmlns:a16="http://schemas.microsoft.com/office/drawing/2014/main" id="{1320BA71-5EAB-C9AE-0367-5A18643CF5DA}"/>
              </a:ext>
            </a:extLst>
          </p:cNvPr>
          <p:cNvSpPr txBox="1"/>
          <p:nvPr/>
        </p:nvSpPr>
        <p:spPr>
          <a:xfrm>
            <a:off x="6405260" y="64030"/>
            <a:ext cx="2670645"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GB" sz="1400" b="1" i="1" dirty="0" err="1">
                <a:solidFill>
                  <a:schemeClr val="accent1"/>
                </a:solidFill>
                <a:highlight>
                  <a:srgbClr val="FFFF00"/>
                </a:highlight>
              </a:rPr>
              <a:t>Ystyriwch</a:t>
            </a:r>
            <a:r>
              <a:rPr lang="en-GB" sz="1400" i="1" dirty="0">
                <a:solidFill>
                  <a:schemeClr val="accent1"/>
                </a:solidFill>
                <a:highlight>
                  <a:srgbClr val="FFFF00"/>
                </a:highlight>
              </a:rPr>
              <a:t> </a:t>
            </a:r>
            <a:r>
              <a:rPr lang="en-GB" sz="1400" i="1" dirty="0" err="1">
                <a:solidFill>
                  <a:schemeClr val="accent1"/>
                </a:solidFill>
                <a:highlight>
                  <a:srgbClr val="FFFF00"/>
                </a:highlight>
              </a:rPr>
              <a:t>Darllen</a:t>
            </a:r>
            <a:r>
              <a:rPr lang="en-GB" sz="1400" i="1" dirty="0">
                <a:solidFill>
                  <a:schemeClr val="accent1"/>
                </a:solidFill>
                <a:highlight>
                  <a:srgbClr val="FFFF00"/>
                </a:highlight>
              </a:rPr>
              <a:t> y </a:t>
            </a:r>
            <a:r>
              <a:rPr lang="en-GB" sz="1400" i="1" dirty="0" err="1">
                <a:solidFill>
                  <a:schemeClr val="accent1"/>
                </a:solidFill>
                <a:highlight>
                  <a:srgbClr val="FFFF00"/>
                </a:highlight>
              </a:rPr>
              <a:t>wybodaeth</a:t>
            </a:r>
            <a:r>
              <a:rPr lang="en-GB" sz="1400" i="1" dirty="0">
                <a:solidFill>
                  <a:schemeClr val="accent1"/>
                </a:solidFill>
                <a:highlight>
                  <a:srgbClr val="FFFF00"/>
                </a:highlight>
              </a:rPr>
              <a:t> a </a:t>
            </a:r>
          </a:p>
          <a:p>
            <a:r>
              <a:rPr lang="en-GB" sz="1400" i="1" dirty="0" err="1">
                <a:solidFill>
                  <a:schemeClr val="accent1"/>
                </a:solidFill>
                <a:highlight>
                  <a:srgbClr val="FFFF00"/>
                </a:highlight>
              </a:rPr>
              <a:t>roddwyd</a:t>
            </a:r>
            <a:r>
              <a:rPr lang="en-GB" sz="1400" i="1" dirty="0">
                <a:solidFill>
                  <a:schemeClr val="accent1"/>
                </a:solidFill>
                <a:highlight>
                  <a:srgbClr val="FFFF00"/>
                </a:highlight>
              </a:rPr>
              <a:t> ac </a:t>
            </a:r>
            <a:r>
              <a:rPr lang="en-GB" sz="1400" i="1" dirty="0" err="1">
                <a:solidFill>
                  <a:schemeClr val="accent1"/>
                </a:solidFill>
                <a:highlight>
                  <a:srgbClr val="FFFF00"/>
                </a:highlight>
              </a:rPr>
              <a:t>ymateb</a:t>
            </a:r>
            <a:r>
              <a:rPr lang="en-GB" sz="1400" i="1" dirty="0">
                <a:solidFill>
                  <a:schemeClr val="accent1"/>
                </a:solidFill>
                <a:highlight>
                  <a:srgbClr val="FFFF00"/>
                </a:highlight>
              </a:rPr>
              <a:t> </a:t>
            </a:r>
            <a:r>
              <a:rPr lang="en-GB" sz="1400" i="1" dirty="0" err="1">
                <a:solidFill>
                  <a:schemeClr val="accent1"/>
                </a:solidFill>
                <a:highlight>
                  <a:srgbClr val="FFFF00"/>
                </a:highlight>
              </a:rPr>
              <a:t>iddi</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8" name="Picture 7">
            <a:extLst>
              <a:ext uri="{FF2B5EF4-FFF2-40B4-BE49-F238E27FC236}">
                <a16:creationId xmlns:a16="http://schemas.microsoft.com/office/drawing/2014/main" id="{566CAEA8-955E-738F-06BD-361F36F008D8}"/>
              </a:ext>
            </a:extLst>
          </p:cNvPr>
          <p:cNvPicPr>
            <a:picLocks noChangeAspect="1"/>
          </p:cNvPicPr>
          <p:nvPr/>
        </p:nvPicPr>
        <p:blipFill>
          <a:blip r:embed="rId2"/>
          <a:stretch>
            <a:fillRect/>
          </a:stretch>
        </p:blipFill>
        <p:spPr>
          <a:xfrm>
            <a:off x="282012" y="1135218"/>
            <a:ext cx="5747198" cy="3071022"/>
          </a:xfrm>
          <a:prstGeom prst="rect">
            <a:avLst/>
          </a:prstGeom>
        </p:spPr>
      </p:pic>
      <p:sp>
        <p:nvSpPr>
          <p:cNvPr id="16" name="TextBox 15">
            <a:extLst>
              <a:ext uri="{FF2B5EF4-FFF2-40B4-BE49-F238E27FC236}">
                <a16:creationId xmlns:a16="http://schemas.microsoft.com/office/drawing/2014/main" id="{A5CFEFA4-4B0E-B34A-2B94-4732D22B6E1B}"/>
              </a:ext>
            </a:extLst>
          </p:cNvPr>
          <p:cNvSpPr txBox="1"/>
          <p:nvPr/>
        </p:nvSpPr>
        <p:spPr>
          <a:xfrm>
            <a:off x="6614809" y="1135218"/>
            <a:ext cx="4906073" cy="5262979"/>
          </a:xfrm>
          <a:prstGeom prst="rect">
            <a:avLst/>
          </a:prstGeom>
          <a:noFill/>
        </p:spPr>
        <p:txBody>
          <a:bodyPr wrap="square">
            <a:spAutoFit/>
          </a:bodyPr>
          <a:lstStyle/>
          <a:p>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endParaRPr lang="en-GB" sz="1200" dirty="0"/>
          </a:p>
          <a:p>
            <a:pPr marL="87313" indent="-87313"/>
            <a:r>
              <a:rPr lang="en-GB" sz="1200" dirty="0"/>
              <a:t>• </a:t>
            </a:r>
            <a:r>
              <a:rPr lang="en-GB" sz="1200" dirty="0" err="1"/>
              <a:t>Parchu</a:t>
            </a:r>
            <a:r>
              <a:rPr lang="en-GB" sz="1200" dirty="0"/>
              <a:t> </a:t>
            </a:r>
            <a:r>
              <a:rPr lang="en-GB" sz="1200" dirty="0" err="1"/>
              <a:t>eu</a:t>
            </a:r>
            <a:r>
              <a:rPr lang="en-GB" sz="1200" dirty="0"/>
              <a:t> </a:t>
            </a:r>
            <a:r>
              <a:rPr lang="en-GB" sz="1200" dirty="0" err="1"/>
              <a:t>teimladau</a:t>
            </a:r>
            <a:endParaRPr lang="en-GB" sz="1200" dirty="0"/>
          </a:p>
          <a:p>
            <a:pPr marL="87313" indent="-87313"/>
            <a:r>
              <a:rPr lang="en-GB" sz="1200" dirty="0"/>
              <a:t>• Eu </a:t>
            </a:r>
            <a:r>
              <a:rPr lang="en-GB" sz="1200" dirty="0" err="1"/>
              <a:t>hannog</a:t>
            </a:r>
            <a:r>
              <a:rPr lang="en-GB" sz="1200" dirty="0"/>
              <a:t> </a:t>
            </a:r>
            <a:r>
              <a:rPr lang="en-GB" sz="1200" dirty="0" err="1"/>
              <a:t>i</a:t>
            </a:r>
            <a:r>
              <a:rPr lang="en-GB" sz="1200" dirty="0"/>
              <a:t> </a:t>
            </a:r>
            <a:r>
              <a:rPr lang="en-GB" sz="1200" dirty="0" err="1"/>
              <a:t>barchu</a:t>
            </a:r>
            <a:r>
              <a:rPr lang="en-GB" sz="1200" dirty="0"/>
              <a:t> </a:t>
            </a:r>
            <a:r>
              <a:rPr lang="en-GB" sz="1200" dirty="0" err="1"/>
              <a:t>teimladau</a:t>
            </a:r>
            <a:r>
              <a:rPr lang="en-GB" sz="1200" dirty="0"/>
              <a:t> a barn </a:t>
            </a:r>
            <a:r>
              <a:rPr lang="en-GB" sz="1200" dirty="0" err="1"/>
              <a:t>pobl</a:t>
            </a:r>
            <a:r>
              <a:rPr lang="en-GB" sz="1200" dirty="0"/>
              <a:t> </a:t>
            </a:r>
            <a:r>
              <a:rPr lang="en-GB" sz="1200" dirty="0" err="1"/>
              <a:t>eraill</a:t>
            </a:r>
            <a:endParaRPr lang="en-GB" sz="1200" dirty="0"/>
          </a:p>
          <a:p>
            <a:pPr marL="87313" indent="-87313"/>
            <a:r>
              <a:rPr lang="en-GB" sz="1200" dirty="0"/>
              <a:t>• </a:t>
            </a:r>
            <a:r>
              <a:rPr lang="en-GB" sz="1200" dirty="0" err="1"/>
              <a:t>Rhoi</a:t>
            </a:r>
            <a:r>
              <a:rPr lang="en-GB" sz="1200" dirty="0"/>
              <a:t> </a:t>
            </a:r>
            <a:r>
              <a:rPr lang="en-GB" sz="1200" dirty="0" err="1"/>
              <a:t>hwb</a:t>
            </a:r>
            <a:r>
              <a:rPr lang="en-GB" sz="1200" dirty="0"/>
              <a:t> </a:t>
            </a:r>
            <a:r>
              <a:rPr lang="en-GB" sz="1200" dirty="0" err="1"/>
              <a:t>i</a:t>
            </a:r>
            <a:r>
              <a:rPr lang="en-GB" sz="1200" dirty="0"/>
              <a:t> </a:t>
            </a:r>
            <a:r>
              <a:rPr lang="en-GB" sz="1200" dirty="0" err="1"/>
              <a:t>hunan-barch</a:t>
            </a:r>
            <a:r>
              <a:rPr lang="en-GB" sz="1200" dirty="0"/>
              <a:t> </a:t>
            </a:r>
            <a:r>
              <a:rPr lang="en-GB" sz="1200" dirty="0" err="1"/>
              <a:t>drwy</a:t>
            </a:r>
            <a:r>
              <a:rPr lang="en-GB" sz="1200" dirty="0"/>
              <a:t> </a:t>
            </a:r>
            <a:r>
              <a:rPr lang="en-GB" sz="1200" dirty="0" err="1"/>
              <a:t>wrando</a:t>
            </a:r>
            <a:r>
              <a:rPr lang="en-GB" sz="1200" dirty="0"/>
              <a:t> </a:t>
            </a:r>
            <a:r>
              <a:rPr lang="en-GB" sz="1200" dirty="0" err="1"/>
              <a:t>ar</a:t>
            </a:r>
            <a:r>
              <a:rPr lang="en-GB" sz="1200" dirty="0"/>
              <a:t> </a:t>
            </a:r>
            <a:r>
              <a:rPr lang="en-GB" sz="1200" dirty="0" err="1"/>
              <a:t>eu</a:t>
            </a:r>
            <a:r>
              <a:rPr lang="en-GB" sz="1200" dirty="0"/>
              <a:t> barn </a:t>
            </a:r>
            <a:r>
              <a:rPr lang="en-GB" sz="1200" dirty="0" err="1"/>
              <a:t>a'u</a:t>
            </a:r>
            <a:r>
              <a:rPr lang="en-GB" sz="1200" dirty="0"/>
              <a:t> </a:t>
            </a:r>
            <a:r>
              <a:rPr lang="en-GB" sz="1200" dirty="0" err="1"/>
              <a:t>syniadau</a:t>
            </a:r>
            <a:endParaRPr lang="en-GB" sz="1200" dirty="0"/>
          </a:p>
          <a:p>
            <a:pPr marL="87313" indent="-87313"/>
            <a:r>
              <a:rPr lang="en-GB" sz="1200" dirty="0"/>
              <a:t>• Eu </a:t>
            </a:r>
            <a:r>
              <a:rPr lang="en-GB" sz="1200" dirty="0" err="1"/>
              <a:t>helpu</a:t>
            </a:r>
            <a:r>
              <a:rPr lang="en-GB" sz="1200" dirty="0"/>
              <a:t> </a:t>
            </a:r>
            <a:r>
              <a:rPr lang="en-GB" sz="1200" dirty="0" err="1"/>
              <a:t>i</a:t>
            </a:r>
            <a:r>
              <a:rPr lang="en-GB" sz="1200" dirty="0"/>
              <a:t> </a:t>
            </a:r>
            <a:r>
              <a:rPr lang="en-GB" sz="1200" dirty="0" err="1"/>
              <a:t>gydnabod</a:t>
            </a:r>
            <a:r>
              <a:rPr lang="en-GB" sz="1200" dirty="0"/>
              <a:t> </a:t>
            </a:r>
            <a:r>
              <a:rPr lang="en-GB" sz="1200" dirty="0" err="1"/>
              <a:t>safbwyntiau</a:t>
            </a:r>
            <a:r>
              <a:rPr lang="en-GB" sz="1200" dirty="0"/>
              <a:t> a </a:t>
            </a:r>
            <a:r>
              <a:rPr lang="en-GB" sz="1200" dirty="0" err="1"/>
              <a:t>chydnabod</a:t>
            </a:r>
            <a:r>
              <a:rPr lang="en-GB" sz="1200" dirty="0"/>
              <a:t> y gall </a:t>
            </a:r>
            <a:r>
              <a:rPr lang="en-GB" sz="1200" dirty="0" err="1"/>
              <a:t>syniadau</a:t>
            </a:r>
            <a:r>
              <a:rPr lang="en-GB" sz="1200" dirty="0"/>
              <a:t> </a:t>
            </a:r>
            <a:r>
              <a:rPr lang="en-GB" sz="1200" dirty="0" err="1"/>
              <a:t>fod</a:t>
            </a:r>
            <a:r>
              <a:rPr lang="en-GB" sz="1200" dirty="0"/>
              <a:t> </a:t>
            </a:r>
            <a:r>
              <a:rPr lang="en-GB" sz="1200" dirty="0" err="1"/>
              <a:t>yn</a:t>
            </a:r>
            <a:r>
              <a:rPr lang="en-GB" sz="1200" dirty="0"/>
              <a:t> </a:t>
            </a:r>
            <a:r>
              <a:rPr lang="en-GB" sz="1200" dirty="0" err="1"/>
              <a:t>ddadleuol</a:t>
            </a:r>
            <a:endParaRPr lang="en-GB" sz="1200" dirty="0"/>
          </a:p>
          <a:p>
            <a:pPr marL="87313" indent="-87313"/>
            <a:r>
              <a:rPr lang="en-GB" sz="1200" dirty="0"/>
              <a:t>• </a:t>
            </a:r>
            <a:r>
              <a:rPr lang="en-GB" sz="1200" dirty="0" err="1"/>
              <a:t>Cadw</a:t>
            </a:r>
            <a:r>
              <a:rPr lang="en-GB" sz="1200" dirty="0"/>
              <a:t> </a:t>
            </a:r>
            <a:r>
              <a:rPr lang="en-GB" sz="1200" dirty="0" err="1"/>
              <a:t>cyfathrebu</a:t>
            </a:r>
            <a:r>
              <a:rPr lang="en-GB" sz="1200" dirty="0"/>
              <a:t> </a:t>
            </a:r>
            <a:r>
              <a:rPr lang="en-GB" sz="1200" dirty="0" err="1"/>
              <a:t>yn</a:t>
            </a:r>
            <a:r>
              <a:rPr lang="en-GB" sz="1200" dirty="0"/>
              <a:t> </a:t>
            </a:r>
            <a:r>
              <a:rPr lang="en-GB" sz="1200" dirty="0" err="1"/>
              <a:t>agored</a:t>
            </a:r>
            <a:endParaRPr lang="en-GB" sz="1200" dirty="0"/>
          </a:p>
          <a:p>
            <a:pPr marL="87313" indent="-87313"/>
            <a:r>
              <a:rPr lang="en-GB" sz="1200" dirty="0"/>
              <a:t>• </a:t>
            </a:r>
            <a:r>
              <a:rPr lang="en-GB" sz="1200" dirty="0" err="1"/>
              <a:t>Annog</a:t>
            </a:r>
            <a:r>
              <a:rPr lang="en-GB" sz="1200" dirty="0"/>
              <a:t> </a:t>
            </a:r>
            <a:r>
              <a:rPr lang="en-GB" sz="1200" dirty="0" err="1"/>
              <a:t>llonyddwch</a:t>
            </a:r>
            <a:endParaRPr lang="en-GB" sz="1200" dirty="0"/>
          </a:p>
          <a:p>
            <a:pPr marL="87313" indent="-87313"/>
            <a:r>
              <a:rPr lang="en-GB" sz="1200" dirty="0"/>
              <a:t>• Bod </a:t>
            </a:r>
            <a:r>
              <a:rPr lang="en-GB" sz="1200" dirty="0" err="1"/>
              <a:t>yn</a:t>
            </a:r>
            <a:r>
              <a:rPr lang="en-GB" sz="1200" dirty="0"/>
              <a:t> </a:t>
            </a:r>
            <a:r>
              <a:rPr lang="en-GB" sz="1200" dirty="0" err="1"/>
              <a:t>fodel</a:t>
            </a:r>
            <a:r>
              <a:rPr lang="en-GB" sz="1200" dirty="0"/>
              <a:t> </a:t>
            </a:r>
            <a:r>
              <a:rPr lang="en-GB" sz="1200" dirty="0" err="1"/>
              <a:t>rôl</a:t>
            </a:r>
            <a:r>
              <a:rPr lang="en-GB" sz="1200" dirty="0"/>
              <a:t> da</a:t>
            </a:r>
          </a:p>
          <a:p>
            <a:pPr marL="87313" indent="-87313"/>
            <a:r>
              <a:rPr lang="en-GB" sz="1200" dirty="0"/>
              <a:t>• </a:t>
            </a:r>
            <a:r>
              <a:rPr lang="en-GB" sz="1200" dirty="0" err="1"/>
              <a:t>Caniatáu</a:t>
            </a:r>
            <a:r>
              <a:rPr lang="en-GB" sz="1200" dirty="0"/>
              <a:t> </a:t>
            </a:r>
            <a:r>
              <a:rPr lang="en-GB" sz="1200" dirty="0" err="1"/>
              <a:t>i'r</a:t>
            </a:r>
            <a:r>
              <a:rPr lang="en-GB" sz="1200" dirty="0"/>
              <a:t> person </a:t>
            </a:r>
            <a:r>
              <a:rPr lang="en-GB" sz="1200" dirty="0" err="1"/>
              <a:t>ifanc</a:t>
            </a:r>
            <a:r>
              <a:rPr lang="en-GB" sz="1200" dirty="0"/>
              <a:t> </a:t>
            </a:r>
            <a:r>
              <a:rPr lang="en-GB" sz="1200" dirty="0" err="1"/>
              <a:t>gyfrannu</a:t>
            </a:r>
            <a:r>
              <a:rPr lang="en-GB" sz="1200" dirty="0"/>
              <a:t> at </a:t>
            </a:r>
            <a:r>
              <a:rPr lang="en-GB" sz="1200" dirty="0" err="1"/>
              <a:t>reolau</a:t>
            </a:r>
            <a:r>
              <a:rPr lang="en-GB" sz="1200" dirty="0"/>
              <a:t> a </a:t>
            </a:r>
            <a:r>
              <a:rPr lang="en-GB" sz="1200" dirty="0" err="1"/>
              <a:t>osodir</a:t>
            </a:r>
            <a:endParaRPr lang="en-GB" sz="1200" dirty="0"/>
          </a:p>
          <a:p>
            <a:pPr marL="87313" indent="-87313"/>
            <a:r>
              <a:rPr lang="en-GB" sz="1200" dirty="0"/>
              <a:t>• </a:t>
            </a:r>
            <a:r>
              <a:rPr lang="en-GB" sz="1200" dirty="0" err="1"/>
              <a:t>Annog</a:t>
            </a:r>
            <a:r>
              <a:rPr lang="en-GB" sz="1200" dirty="0"/>
              <a:t> </a:t>
            </a:r>
            <a:r>
              <a:rPr lang="en-GB" sz="1200" dirty="0" err="1"/>
              <a:t>negodi</a:t>
            </a:r>
            <a:endParaRPr lang="en-GB" sz="1200" dirty="0"/>
          </a:p>
          <a:p>
            <a:pPr marL="87313" indent="-87313"/>
            <a:r>
              <a:rPr lang="en-GB" sz="1200" dirty="0"/>
              <a:t>• </a:t>
            </a:r>
            <a:r>
              <a:rPr lang="en-GB" sz="1200" dirty="0" err="1"/>
              <a:t>Annog</a:t>
            </a:r>
            <a:r>
              <a:rPr lang="en-GB" sz="1200" dirty="0"/>
              <a:t> </a:t>
            </a:r>
            <a:r>
              <a:rPr lang="en-GB" sz="1200" dirty="0" err="1"/>
              <a:t>gwneud</a:t>
            </a:r>
            <a:r>
              <a:rPr lang="en-GB" sz="1200" dirty="0"/>
              <a:t> </a:t>
            </a:r>
            <a:r>
              <a:rPr lang="en-GB" sz="1200" dirty="0" err="1"/>
              <a:t>penderfyniadau</a:t>
            </a:r>
            <a:endParaRPr lang="en-GB" sz="1200" dirty="0"/>
          </a:p>
          <a:p>
            <a:pPr marL="87313" indent="-87313"/>
            <a:r>
              <a:rPr lang="en-GB" sz="1200" dirty="0"/>
              <a:t>• </a:t>
            </a:r>
            <a:r>
              <a:rPr lang="en-GB" sz="1200" dirty="0" err="1"/>
              <a:t>Gwneud</a:t>
            </a:r>
            <a:r>
              <a:rPr lang="en-GB" sz="1200" dirty="0"/>
              <a:t> </a:t>
            </a:r>
            <a:r>
              <a:rPr lang="en-GB" sz="1200" dirty="0" err="1"/>
              <a:t>penderfyniadau</a:t>
            </a:r>
            <a:r>
              <a:rPr lang="en-GB" sz="1200" dirty="0"/>
              <a:t> </a:t>
            </a:r>
            <a:r>
              <a:rPr lang="en-GB" sz="1200" dirty="0" err="1"/>
              <a:t>gyda'i</a:t>
            </a:r>
            <a:r>
              <a:rPr lang="en-GB" sz="1200" dirty="0"/>
              <a:t> </a:t>
            </a:r>
            <a:r>
              <a:rPr lang="en-GB" sz="1200" dirty="0" err="1"/>
              <a:t>gilydd</a:t>
            </a:r>
            <a:r>
              <a:rPr lang="en-GB" sz="1200" dirty="0"/>
              <a:t> </a:t>
            </a:r>
            <a:r>
              <a:rPr lang="en-GB" sz="1200" dirty="0" err="1"/>
              <a:t>yn</a:t>
            </a:r>
            <a:r>
              <a:rPr lang="en-GB" sz="1200" dirty="0"/>
              <a:t> </a:t>
            </a:r>
            <a:r>
              <a:rPr lang="en-GB" sz="1200" dirty="0" err="1"/>
              <a:t>lle</a:t>
            </a:r>
            <a:r>
              <a:rPr lang="en-GB" sz="1200" dirty="0"/>
              <a:t> </a:t>
            </a:r>
            <a:r>
              <a:rPr lang="en-GB" sz="1200" dirty="0" err="1"/>
              <a:t>gosod</a:t>
            </a:r>
            <a:r>
              <a:rPr lang="en-GB" sz="1200" dirty="0"/>
              <a:t> </a:t>
            </a:r>
            <a:r>
              <a:rPr lang="en-GB" sz="1200" dirty="0" err="1"/>
              <a:t>rheolau</a:t>
            </a:r>
            <a:endParaRPr lang="en-GB" sz="1200" dirty="0"/>
          </a:p>
          <a:p>
            <a:pPr marL="87313" indent="-87313"/>
            <a:r>
              <a:rPr lang="en-GB" sz="1200" dirty="0"/>
              <a:t>• </a:t>
            </a:r>
            <a:r>
              <a:rPr lang="en-GB" sz="1200" dirty="0" err="1"/>
              <a:t>Cefnogi</a:t>
            </a:r>
            <a:r>
              <a:rPr lang="en-GB" sz="1200" dirty="0"/>
              <a:t> </a:t>
            </a:r>
            <a:r>
              <a:rPr lang="en-GB" sz="1200" dirty="0" err="1"/>
              <a:t>datblygiad</a:t>
            </a:r>
            <a:r>
              <a:rPr lang="en-GB" sz="1200" dirty="0"/>
              <a:t> </a:t>
            </a:r>
            <a:r>
              <a:rPr lang="en-GB" sz="1200" dirty="0" err="1"/>
              <a:t>sgiliau</a:t>
            </a:r>
            <a:r>
              <a:rPr lang="en-GB" sz="1200" dirty="0"/>
              <a:t> </a:t>
            </a:r>
            <a:r>
              <a:rPr lang="en-GB" sz="1200" dirty="0" err="1"/>
              <a:t>newydd</a:t>
            </a:r>
            <a:r>
              <a:rPr lang="en-GB" sz="1200" dirty="0"/>
              <a:t> a </a:t>
            </a:r>
            <a:r>
              <a:rPr lang="en-GB" sz="1200" dirty="0" err="1"/>
              <a:t>phriodol</a:t>
            </a:r>
            <a:endParaRPr lang="en-GB" sz="1200" dirty="0"/>
          </a:p>
          <a:p>
            <a:pPr marL="87313" indent="-87313"/>
            <a:r>
              <a:rPr lang="en-GB" sz="1200" dirty="0"/>
              <a:t>• </a:t>
            </a:r>
            <a:r>
              <a:rPr lang="en-GB" sz="1200" dirty="0" err="1"/>
              <a:t>Parchu'r</a:t>
            </a:r>
            <a:r>
              <a:rPr lang="en-GB" sz="1200" dirty="0"/>
              <a:t> </a:t>
            </a:r>
            <a:r>
              <a:rPr lang="en-GB" sz="1200" dirty="0" err="1"/>
              <a:t>angen</a:t>
            </a:r>
            <a:r>
              <a:rPr lang="en-GB" sz="1200" dirty="0"/>
              <a:t> am </a:t>
            </a:r>
            <a:r>
              <a:rPr lang="en-GB" sz="1200" dirty="0" err="1"/>
              <a:t>newid</a:t>
            </a:r>
            <a:endParaRPr lang="en-GB" sz="1200" dirty="0"/>
          </a:p>
          <a:p>
            <a:pPr marL="87313" indent="-87313"/>
            <a:r>
              <a:rPr lang="en-GB" sz="1200" dirty="0"/>
              <a:t>• </a:t>
            </a:r>
            <a:r>
              <a:rPr lang="en-GB" sz="1200" dirty="0" err="1"/>
              <a:t>Annog</a:t>
            </a:r>
            <a:r>
              <a:rPr lang="en-GB" sz="1200" dirty="0"/>
              <a:t> </a:t>
            </a:r>
            <a:r>
              <a:rPr lang="en-GB" sz="1200" dirty="0" err="1"/>
              <a:t>moesau</a:t>
            </a:r>
            <a:r>
              <a:rPr lang="en-GB" sz="1200" dirty="0"/>
              <a:t> a </a:t>
            </a:r>
            <a:r>
              <a:rPr lang="en-GB" sz="1200" dirty="0" err="1"/>
              <a:t>gwerthoedd</a:t>
            </a:r>
            <a:r>
              <a:rPr lang="en-GB" sz="1200" dirty="0"/>
              <a:t> </a:t>
            </a:r>
            <a:r>
              <a:rPr lang="en-GB" sz="1200" dirty="0" err="1"/>
              <a:t>priodol</a:t>
            </a:r>
            <a:endParaRPr lang="en-GB" sz="1200" dirty="0"/>
          </a:p>
          <a:p>
            <a:pPr marL="87313" indent="-87313"/>
            <a:r>
              <a:rPr lang="en-GB" sz="1200" dirty="0"/>
              <a:t>• </a:t>
            </a:r>
            <a:r>
              <a:rPr lang="en-GB" sz="1200" dirty="0" err="1"/>
              <a:t>Cynnig</a:t>
            </a:r>
            <a:r>
              <a:rPr lang="en-GB" sz="1200" dirty="0"/>
              <a:t> </a:t>
            </a:r>
            <a:r>
              <a:rPr lang="en-GB" sz="1200" dirty="0" err="1"/>
              <a:t>cefnogaeth</a:t>
            </a:r>
            <a:r>
              <a:rPr lang="en-GB" sz="1200" dirty="0"/>
              <a:t> </a:t>
            </a:r>
            <a:r>
              <a:rPr lang="en-GB" sz="1200" dirty="0" err="1"/>
              <a:t>gyda</a:t>
            </a:r>
            <a:r>
              <a:rPr lang="en-GB" sz="1200" dirty="0"/>
              <a:t> </a:t>
            </a:r>
            <a:r>
              <a:rPr lang="en-GB" sz="1200" dirty="0" err="1"/>
              <a:t>materion</a:t>
            </a:r>
            <a:r>
              <a:rPr lang="en-GB" sz="1200" dirty="0"/>
              <a:t> </a:t>
            </a:r>
            <a:r>
              <a:rPr lang="en-GB" sz="1200" dirty="0" err="1"/>
              <a:t>ymddygiadol</a:t>
            </a:r>
            <a:endParaRPr lang="en-GB" sz="1200" dirty="0"/>
          </a:p>
          <a:p>
            <a:pPr marL="87313" indent="-87313"/>
            <a:r>
              <a:rPr lang="en-GB" sz="1200" dirty="0"/>
              <a:t>• </a:t>
            </a:r>
            <a:r>
              <a:rPr lang="en-GB" sz="1200" dirty="0" err="1"/>
              <a:t>Darparu</a:t>
            </a:r>
            <a:r>
              <a:rPr lang="en-GB" sz="1200" dirty="0"/>
              <a:t> </a:t>
            </a:r>
            <a:r>
              <a:rPr lang="en-GB" sz="1200" dirty="0" err="1"/>
              <a:t>cyfleoedd</a:t>
            </a:r>
            <a:r>
              <a:rPr lang="en-GB" sz="1200" dirty="0"/>
              <a:t> </a:t>
            </a:r>
            <a:r>
              <a:rPr lang="en-GB" sz="1200" dirty="0" err="1"/>
              <a:t>ar</a:t>
            </a:r>
            <a:r>
              <a:rPr lang="en-GB" sz="1200" dirty="0"/>
              <a:t> </a:t>
            </a:r>
            <a:r>
              <a:rPr lang="en-GB" sz="1200" dirty="0" err="1"/>
              <a:t>gyfer</a:t>
            </a:r>
            <a:r>
              <a:rPr lang="en-GB" sz="1200" dirty="0"/>
              <a:t> </a:t>
            </a:r>
            <a:r>
              <a:rPr lang="en-GB" sz="1200" dirty="0" err="1"/>
              <a:t>datblygu</a:t>
            </a:r>
            <a:r>
              <a:rPr lang="en-GB" sz="1200" dirty="0"/>
              <a:t> </a:t>
            </a:r>
            <a:r>
              <a:rPr lang="en-GB" sz="1200" dirty="0" err="1"/>
              <a:t>annibyniaeth</a:t>
            </a:r>
            <a:endParaRPr lang="en-GB" sz="1200" dirty="0"/>
          </a:p>
          <a:p>
            <a:pPr marL="87313" indent="-87313"/>
            <a:r>
              <a:rPr lang="en-GB" sz="1200" dirty="0"/>
              <a:t>• </a:t>
            </a:r>
            <a:r>
              <a:rPr lang="en-GB" sz="1200" dirty="0" err="1"/>
              <a:t>Cydnabod</a:t>
            </a:r>
            <a:r>
              <a:rPr lang="en-GB" sz="1200" dirty="0"/>
              <a:t> </a:t>
            </a:r>
            <a:r>
              <a:rPr lang="en-GB" sz="1200" dirty="0" err="1"/>
              <a:t>unrhyw</a:t>
            </a:r>
            <a:r>
              <a:rPr lang="en-GB" sz="1200" dirty="0"/>
              <a:t> </a:t>
            </a:r>
            <a:r>
              <a:rPr lang="en-GB" sz="1200" dirty="0" err="1"/>
              <a:t>orbryder</a:t>
            </a:r>
            <a:endParaRPr lang="en-GB" sz="1200" dirty="0"/>
          </a:p>
          <a:p>
            <a:pPr marL="87313" indent="-87313"/>
            <a:r>
              <a:rPr lang="en-GB" sz="1200" dirty="0"/>
              <a:t>• </a:t>
            </a:r>
            <a:r>
              <a:rPr lang="en-GB" sz="1200" dirty="0" err="1"/>
              <a:t>Cefnogi</a:t>
            </a:r>
            <a:r>
              <a:rPr lang="en-GB" sz="1200" dirty="0"/>
              <a:t> </a:t>
            </a:r>
            <a:r>
              <a:rPr lang="en-GB" sz="1200" dirty="0" err="1"/>
              <a:t>unrhyw</a:t>
            </a:r>
            <a:r>
              <a:rPr lang="en-GB" sz="1200" dirty="0"/>
              <a:t> </a:t>
            </a:r>
            <a:r>
              <a:rPr lang="en-GB" sz="1200" dirty="0" err="1"/>
              <a:t>faterion</a:t>
            </a:r>
            <a:r>
              <a:rPr lang="en-GB" sz="1200" dirty="0"/>
              <a:t> iechyd </a:t>
            </a:r>
            <a:r>
              <a:rPr lang="en-GB" sz="1200" dirty="0" err="1"/>
              <a:t>meddwl</a:t>
            </a:r>
            <a:endParaRPr lang="en-GB" sz="1200" dirty="0"/>
          </a:p>
          <a:p>
            <a:pPr marL="87313" indent="-87313"/>
            <a:r>
              <a:rPr lang="en-GB" sz="1200" dirty="0"/>
              <a:t>• </a:t>
            </a:r>
            <a:r>
              <a:rPr lang="en-GB" sz="1200" dirty="0" err="1"/>
              <a:t>Sefydlu</a:t>
            </a:r>
            <a:r>
              <a:rPr lang="en-GB" sz="1200" dirty="0"/>
              <a:t> system </a:t>
            </a:r>
            <a:r>
              <a:rPr lang="en-GB" sz="1200" dirty="0" err="1"/>
              <a:t>gyfeillio</a:t>
            </a:r>
            <a:r>
              <a:rPr lang="en-GB" sz="1200" dirty="0"/>
              <a:t> (buddy)</a:t>
            </a:r>
          </a:p>
          <a:p>
            <a:pPr marL="87313" indent="-87313"/>
            <a:r>
              <a:rPr lang="en-GB" sz="1200" dirty="0"/>
              <a:t>• </a:t>
            </a:r>
            <a:r>
              <a:rPr lang="en-GB" sz="1200" dirty="0" err="1"/>
              <a:t>Sicrhau</a:t>
            </a:r>
            <a:r>
              <a:rPr lang="en-GB" sz="1200" dirty="0"/>
              <a:t> </a:t>
            </a:r>
            <a:r>
              <a:rPr lang="en-GB" sz="1200" dirty="0" err="1"/>
              <a:t>eu</a:t>
            </a:r>
            <a:r>
              <a:rPr lang="en-GB" sz="1200" dirty="0"/>
              <a:t> bod </a:t>
            </a:r>
            <a:r>
              <a:rPr lang="en-GB" sz="1200" dirty="0" err="1"/>
              <a:t>yn</a:t>
            </a:r>
            <a:r>
              <a:rPr lang="en-GB" sz="1200" dirty="0"/>
              <a:t> </a:t>
            </a:r>
            <a:r>
              <a:rPr lang="en-GB" sz="1200" dirty="0" err="1"/>
              <a:t>ymwybodol</a:t>
            </a:r>
            <a:r>
              <a:rPr lang="en-GB" sz="1200" dirty="0"/>
              <a:t> </a:t>
            </a:r>
            <a:r>
              <a:rPr lang="en-GB" sz="1200" dirty="0" err="1"/>
              <a:t>o'r</a:t>
            </a:r>
            <a:r>
              <a:rPr lang="en-GB" sz="1200" dirty="0"/>
              <a:t> </a:t>
            </a:r>
            <a:r>
              <a:rPr lang="en-GB" sz="1200" dirty="0" err="1"/>
              <a:t>drefn</a:t>
            </a:r>
            <a:r>
              <a:rPr lang="en-GB" sz="1200" dirty="0"/>
              <a:t> </a:t>
            </a:r>
            <a:r>
              <a:rPr lang="en-GB" sz="1200" dirty="0" err="1"/>
              <a:t>a'r</a:t>
            </a:r>
            <a:r>
              <a:rPr lang="en-GB" sz="1200" dirty="0"/>
              <a:t> </a:t>
            </a:r>
            <a:r>
              <a:rPr lang="en-GB" sz="1200" dirty="0" err="1"/>
              <a:t>hyn</a:t>
            </a:r>
            <a:r>
              <a:rPr lang="en-GB" sz="1200" dirty="0"/>
              <a:t> </a:t>
            </a:r>
            <a:r>
              <a:rPr lang="en-GB" sz="1200" dirty="0" err="1"/>
              <a:t>sy'n</a:t>
            </a:r>
            <a:r>
              <a:rPr lang="en-GB" sz="1200" dirty="0"/>
              <a:t> </a:t>
            </a:r>
            <a:r>
              <a:rPr lang="en-GB" sz="1200" dirty="0" err="1"/>
              <a:t>ddisgwyliedig</a:t>
            </a:r>
            <a:endParaRPr lang="en-GB" sz="1200" dirty="0"/>
          </a:p>
          <a:p>
            <a:pPr marL="87313" indent="-87313"/>
            <a:r>
              <a:rPr lang="en-GB" sz="1200" dirty="0"/>
              <a:t>• </a:t>
            </a:r>
            <a:r>
              <a:rPr lang="en-GB" sz="1200" dirty="0" err="1"/>
              <a:t>Ateb</a:t>
            </a:r>
            <a:r>
              <a:rPr lang="en-GB" sz="1200" dirty="0"/>
              <a:t> </a:t>
            </a:r>
            <a:r>
              <a:rPr lang="en-GB" sz="1200" dirty="0" err="1"/>
              <a:t>eu</a:t>
            </a:r>
            <a:r>
              <a:rPr lang="en-GB" sz="1200" dirty="0"/>
              <a:t> </a:t>
            </a:r>
            <a:r>
              <a:rPr lang="en-GB" sz="1200" dirty="0" err="1"/>
              <a:t>cwestiynau</a:t>
            </a:r>
            <a:endParaRPr lang="en-GB" sz="1200" dirty="0"/>
          </a:p>
          <a:p>
            <a:pPr marL="87313" indent="-87313"/>
            <a:r>
              <a:rPr lang="en-GB" sz="1200" dirty="0"/>
              <a:t>• </a:t>
            </a:r>
            <a:r>
              <a:rPr lang="en-GB" sz="1200" dirty="0" err="1"/>
              <a:t>Darparu</a:t>
            </a:r>
            <a:r>
              <a:rPr lang="en-GB" sz="1200" dirty="0"/>
              <a:t> </a:t>
            </a:r>
            <a:r>
              <a:rPr lang="en-GB" sz="1200" dirty="0" err="1"/>
              <a:t>adnoddau</a:t>
            </a:r>
            <a:r>
              <a:rPr lang="en-GB" sz="1200" dirty="0"/>
              <a:t> a/neu </a:t>
            </a:r>
            <a:r>
              <a:rPr lang="en-GB" sz="1200" dirty="0" err="1"/>
              <a:t>adnoddau</a:t>
            </a:r>
            <a:r>
              <a:rPr lang="en-GB" sz="1200" dirty="0"/>
              <a:t> </a:t>
            </a:r>
            <a:r>
              <a:rPr lang="en-GB" sz="1200" dirty="0" err="1"/>
              <a:t>iddyn</a:t>
            </a:r>
            <a:r>
              <a:rPr lang="en-GB" sz="1200" dirty="0"/>
              <a:t> </a:t>
            </a:r>
            <a:r>
              <a:rPr lang="en-GB" sz="1200" dirty="0" err="1"/>
              <a:t>nhw</a:t>
            </a:r>
            <a:r>
              <a:rPr lang="en-GB" sz="1200" dirty="0"/>
              <a:t> </a:t>
            </a:r>
            <a:r>
              <a:rPr lang="en-GB" sz="1200" dirty="0" err="1"/>
              <a:t>eu</a:t>
            </a:r>
            <a:r>
              <a:rPr lang="en-GB" sz="1200" dirty="0"/>
              <a:t> </a:t>
            </a:r>
            <a:r>
              <a:rPr lang="en-GB" sz="1200" dirty="0" err="1"/>
              <a:t>darllen</a:t>
            </a:r>
            <a:endParaRPr lang="en-GB" sz="1200" dirty="0"/>
          </a:p>
          <a:p>
            <a:pPr marL="87313" indent="-87313"/>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
        <p:nvSpPr>
          <p:cNvPr id="18" name="TextBox 17">
            <a:extLst>
              <a:ext uri="{FF2B5EF4-FFF2-40B4-BE49-F238E27FC236}">
                <a16:creationId xmlns:a16="http://schemas.microsoft.com/office/drawing/2014/main" id="{36867EC4-5045-CC6D-D62D-85CD76F293E4}"/>
              </a:ext>
            </a:extLst>
          </p:cNvPr>
          <p:cNvSpPr txBox="1"/>
          <p:nvPr/>
        </p:nvSpPr>
        <p:spPr>
          <a:xfrm>
            <a:off x="142674" y="4753286"/>
            <a:ext cx="5504727" cy="1938992"/>
          </a:xfrm>
          <a:prstGeom prst="rect">
            <a:avLst/>
          </a:prstGeom>
          <a:noFill/>
        </p:spPr>
        <p:txBody>
          <a:bodyPr wrap="square">
            <a:spAutoFit/>
          </a:bodyPr>
          <a:lstStyle/>
          <a:p>
            <a:r>
              <a:rPr lang="en-GB" sz="1200" dirty="0" err="1"/>
              <a:t>Rhowch</a:t>
            </a:r>
            <a:r>
              <a:rPr lang="en-GB" sz="1200" dirty="0"/>
              <a:t> </a:t>
            </a:r>
            <a:r>
              <a:rPr lang="en-GB" sz="1200" b="1" dirty="0"/>
              <a:t>0 marc </a:t>
            </a:r>
            <a:r>
              <a:rPr lang="en-GB" sz="1200" dirty="0" err="1"/>
              <a:t>os</a:t>
            </a:r>
            <a:r>
              <a:rPr lang="en-GB" sz="1200" dirty="0"/>
              <a:t> </a:t>
            </a:r>
            <a:r>
              <a:rPr lang="en-GB" sz="1200" dirty="0" err="1"/>
              <a:t>nad</a:t>
            </a:r>
            <a:r>
              <a:rPr lang="en-GB" sz="1200" dirty="0"/>
              <a:t> </a:t>
            </a:r>
            <a:r>
              <a:rPr lang="en-GB" sz="1200" dirty="0" err="1"/>
              <a:t>yw’r</a:t>
            </a:r>
            <a:r>
              <a:rPr lang="en-GB" sz="1200" dirty="0"/>
              <a:t> </a:t>
            </a:r>
            <a:r>
              <a:rPr lang="en-GB" sz="1200" dirty="0" err="1"/>
              <a:t>ymateb</a:t>
            </a:r>
            <a:r>
              <a:rPr lang="en-GB" sz="1200" dirty="0"/>
              <a:t> </a:t>
            </a:r>
            <a:r>
              <a:rPr lang="en-GB" sz="1200" dirty="0" err="1"/>
              <a:t>yn</a:t>
            </a:r>
            <a:r>
              <a:rPr lang="en-GB" sz="1200" dirty="0"/>
              <a:t> </a:t>
            </a:r>
            <a:r>
              <a:rPr lang="en-GB" sz="1200" dirty="0" err="1"/>
              <a:t>haeddu</a:t>
            </a:r>
            <a:r>
              <a:rPr lang="en-GB" sz="1200" dirty="0"/>
              <a:t> </a:t>
            </a:r>
            <a:r>
              <a:rPr lang="en-GB" sz="1200" dirty="0" err="1"/>
              <a:t>ennill</a:t>
            </a:r>
            <a:r>
              <a:rPr lang="en-GB" sz="1200" dirty="0"/>
              <a:t> </a:t>
            </a:r>
            <a:r>
              <a:rPr lang="en-GB" sz="1200" dirty="0" err="1"/>
              <a:t>marciau</a:t>
            </a:r>
            <a:endParaRPr lang="en-GB" sz="1200" dirty="0"/>
          </a:p>
          <a:p>
            <a:r>
              <a:rPr lang="en-GB" sz="1200" dirty="0" err="1"/>
              <a:t>Rhowch</a:t>
            </a:r>
            <a:r>
              <a:rPr lang="en-GB" sz="1200" dirty="0"/>
              <a:t> </a:t>
            </a:r>
            <a:r>
              <a:rPr lang="en-GB" sz="1200" b="1" dirty="0"/>
              <a:t>1-2 </a:t>
            </a:r>
            <a:r>
              <a:rPr lang="en-GB" sz="1200" b="1" dirty="0" err="1"/>
              <a:t>farc</a:t>
            </a:r>
            <a:r>
              <a:rPr lang="en-GB" sz="1200" b="1" dirty="0"/>
              <a:t> </a:t>
            </a:r>
            <a:r>
              <a:rPr lang="en-GB" sz="1200" dirty="0"/>
              <a:t>am </a:t>
            </a:r>
            <a:r>
              <a:rPr lang="en-GB" sz="1200" dirty="0" err="1"/>
              <a:t>ystyriaeth</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cyfyngedig</a:t>
            </a:r>
            <a:r>
              <a:rPr lang="en-GB" sz="1200" dirty="0"/>
              <a:t> o </a:t>
            </a:r>
            <a:r>
              <a:rPr lang="en-GB" sz="1200" dirty="0" err="1"/>
              <a:t>sut</a:t>
            </a:r>
            <a:r>
              <a:rPr lang="en-GB" sz="1200" dirty="0"/>
              <a:t> </a:t>
            </a:r>
            <a:r>
              <a:rPr lang="en-GB" sz="1200" dirty="0" err="1"/>
              <a:t>byddai</a:t>
            </a:r>
            <a:r>
              <a:rPr lang="en-GB" sz="1200" dirty="0"/>
              <a:t> staff </a:t>
            </a:r>
            <a:r>
              <a:rPr lang="en-GB" sz="1200" dirty="0" err="1"/>
              <a:t>yn</a:t>
            </a:r>
            <a:r>
              <a:rPr lang="en-GB" sz="1200" dirty="0"/>
              <a:t> </a:t>
            </a:r>
            <a:r>
              <a:rPr lang="en-GB" sz="1200" dirty="0" err="1"/>
              <a:t>gallu</a:t>
            </a:r>
            <a:r>
              <a:rPr lang="en-GB" sz="1200" dirty="0"/>
              <a:t> </a:t>
            </a:r>
            <a:r>
              <a:rPr lang="en-GB" sz="1200" dirty="0" err="1"/>
              <a:t>cefnogi</a:t>
            </a:r>
            <a:r>
              <a:rPr lang="en-GB" sz="1200" dirty="0"/>
              <a:t> </a:t>
            </a:r>
            <a:r>
              <a:rPr lang="en-GB" sz="1200" dirty="0" err="1"/>
              <a:t>datblygiad</a:t>
            </a:r>
            <a:r>
              <a:rPr lang="en-GB" sz="1200" dirty="0"/>
              <a:t> </a:t>
            </a:r>
            <a:r>
              <a:rPr lang="en-GB" sz="1200" dirty="0" err="1"/>
              <a:t>emosiynol</a:t>
            </a:r>
            <a:r>
              <a:rPr lang="en-GB" sz="1200" dirty="0"/>
              <a:t> y plant </a:t>
            </a:r>
            <a:r>
              <a:rPr lang="en-GB" sz="1200" dirty="0" err="1"/>
              <a:t>wrth</a:t>
            </a:r>
            <a:r>
              <a:rPr lang="en-GB" sz="1200" dirty="0"/>
              <a:t> </a:t>
            </a:r>
            <a:r>
              <a:rPr lang="en-GB" sz="1200" dirty="0" err="1"/>
              <a:t>baratoi</a:t>
            </a:r>
            <a:r>
              <a:rPr lang="en-GB" sz="1200" dirty="0"/>
              <a:t> </a:t>
            </a:r>
            <a:r>
              <a:rPr lang="en-GB" sz="1200" dirty="0" err="1"/>
              <a:t>i</a:t>
            </a:r>
            <a:r>
              <a:rPr lang="en-GB" sz="1200" dirty="0"/>
              <a:t> </a:t>
            </a:r>
            <a:r>
              <a:rPr lang="en-GB" sz="1200" dirty="0" err="1"/>
              <a:t>symud</a:t>
            </a:r>
            <a:r>
              <a:rPr lang="en-GB" sz="1200" dirty="0"/>
              <a:t> </a:t>
            </a:r>
            <a:r>
              <a:rPr lang="en-GB" sz="1200" dirty="0" err="1"/>
              <a:t>i’r</a:t>
            </a:r>
            <a:r>
              <a:rPr lang="en-GB" sz="1200" dirty="0"/>
              <a:t> </a:t>
            </a:r>
            <a:r>
              <a:rPr lang="en-GB" sz="1200" dirty="0" err="1"/>
              <a:t>ysgol</a:t>
            </a:r>
            <a:r>
              <a:rPr lang="en-GB" sz="1200" dirty="0"/>
              <a:t> </a:t>
            </a:r>
            <a:r>
              <a:rPr lang="en-GB" sz="1200" dirty="0" err="1"/>
              <a:t>gyfun</a:t>
            </a:r>
            <a:r>
              <a:rPr lang="en-GB" sz="1200" dirty="0"/>
              <a:t>.</a:t>
            </a:r>
          </a:p>
          <a:p>
            <a:r>
              <a:rPr lang="en-GB" sz="1200" dirty="0" err="1"/>
              <a:t>Rhowch</a:t>
            </a:r>
            <a:r>
              <a:rPr lang="en-GB" sz="1200" dirty="0"/>
              <a:t> </a:t>
            </a:r>
            <a:r>
              <a:rPr lang="en-GB" sz="1200" b="1" dirty="0"/>
              <a:t>3-4 marc </a:t>
            </a:r>
            <a:r>
              <a:rPr lang="en-GB" sz="1200" dirty="0"/>
              <a:t>am </a:t>
            </a:r>
            <a:r>
              <a:rPr lang="en-GB" sz="1200" dirty="0" err="1"/>
              <a:t>ystyriaeth</a:t>
            </a:r>
            <a:r>
              <a:rPr lang="en-GB" sz="1200" dirty="0"/>
              <a:t> </a:t>
            </a:r>
            <a:r>
              <a:rPr lang="en-GB" sz="1200" dirty="0" err="1"/>
              <a:t>dda</a:t>
            </a:r>
            <a:r>
              <a:rPr lang="en-GB" sz="1200" dirty="0"/>
              <a:t>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o </a:t>
            </a:r>
            <a:r>
              <a:rPr lang="en-GB" sz="1200" dirty="0" err="1"/>
              <a:t>sut</a:t>
            </a:r>
            <a:r>
              <a:rPr lang="en-GB" sz="1200" dirty="0"/>
              <a:t> </a:t>
            </a:r>
            <a:r>
              <a:rPr lang="en-GB" sz="1200" dirty="0" err="1"/>
              <a:t>byddai</a:t>
            </a:r>
            <a:r>
              <a:rPr lang="en-GB" sz="1200" dirty="0"/>
              <a:t> staff </a:t>
            </a:r>
            <a:r>
              <a:rPr lang="en-GB" sz="1200" dirty="0" err="1"/>
              <a:t>yn</a:t>
            </a:r>
            <a:r>
              <a:rPr lang="en-GB" sz="1200" dirty="0"/>
              <a:t> </a:t>
            </a:r>
            <a:r>
              <a:rPr lang="en-GB" sz="1200" dirty="0" err="1"/>
              <a:t>gallu</a:t>
            </a:r>
            <a:r>
              <a:rPr lang="en-GB" sz="1200" dirty="0"/>
              <a:t> </a:t>
            </a:r>
            <a:r>
              <a:rPr lang="en-GB" sz="1200" dirty="0" err="1"/>
              <a:t>cefnogi</a:t>
            </a:r>
            <a:r>
              <a:rPr lang="en-GB" sz="1200" dirty="0"/>
              <a:t> </a:t>
            </a:r>
            <a:r>
              <a:rPr lang="en-GB" sz="1200" dirty="0" err="1"/>
              <a:t>datblygiad</a:t>
            </a:r>
            <a:r>
              <a:rPr lang="en-GB" sz="1200" dirty="0"/>
              <a:t> </a:t>
            </a:r>
            <a:r>
              <a:rPr lang="en-GB" sz="1200" dirty="0" err="1"/>
              <a:t>emosiynol</a:t>
            </a:r>
            <a:r>
              <a:rPr lang="en-GB" sz="1200" dirty="0"/>
              <a:t> y plant </a:t>
            </a:r>
            <a:r>
              <a:rPr lang="en-GB" sz="1200" dirty="0" err="1"/>
              <a:t>wrth</a:t>
            </a:r>
            <a:r>
              <a:rPr lang="en-GB" sz="1200" dirty="0"/>
              <a:t> </a:t>
            </a:r>
            <a:r>
              <a:rPr lang="en-GB" sz="1200" dirty="0" err="1"/>
              <a:t>baratoi</a:t>
            </a:r>
            <a:r>
              <a:rPr lang="en-GB" sz="1200" dirty="0"/>
              <a:t> </a:t>
            </a:r>
            <a:r>
              <a:rPr lang="en-GB" sz="1200" dirty="0" err="1"/>
              <a:t>i</a:t>
            </a:r>
            <a:r>
              <a:rPr lang="en-GB" sz="1200" dirty="0"/>
              <a:t> </a:t>
            </a:r>
            <a:r>
              <a:rPr lang="en-GB" sz="1200" dirty="0" err="1"/>
              <a:t>symud</a:t>
            </a:r>
            <a:r>
              <a:rPr lang="en-GB" sz="1200" dirty="0"/>
              <a:t> </a:t>
            </a:r>
            <a:r>
              <a:rPr lang="en-GB" sz="1200" dirty="0" err="1"/>
              <a:t>i’r</a:t>
            </a:r>
            <a:r>
              <a:rPr lang="en-GB" sz="1200" dirty="0"/>
              <a:t> </a:t>
            </a:r>
            <a:r>
              <a:rPr lang="en-GB" sz="1200" dirty="0" err="1"/>
              <a:t>ysgol</a:t>
            </a:r>
            <a:r>
              <a:rPr lang="en-GB" sz="1200" dirty="0"/>
              <a:t> </a:t>
            </a:r>
            <a:r>
              <a:rPr lang="en-GB" sz="1200" dirty="0" err="1"/>
              <a:t>gyfun</a:t>
            </a:r>
            <a:r>
              <a:rPr lang="en-GB" sz="1200" dirty="0"/>
              <a:t>.</a:t>
            </a:r>
          </a:p>
          <a:p>
            <a:r>
              <a:rPr lang="en-GB" sz="1200" dirty="0" err="1"/>
              <a:t>Rhowch</a:t>
            </a:r>
            <a:r>
              <a:rPr lang="en-GB" sz="1200" dirty="0"/>
              <a:t> </a:t>
            </a:r>
            <a:r>
              <a:rPr lang="en-GB" sz="1200" b="1" dirty="0"/>
              <a:t>5 marc </a:t>
            </a:r>
            <a:r>
              <a:rPr lang="en-GB" sz="1200" dirty="0"/>
              <a:t>am </a:t>
            </a:r>
            <a:r>
              <a:rPr lang="en-GB" sz="1200" dirty="0" err="1"/>
              <a:t>ystyriaeth</a:t>
            </a:r>
            <a:r>
              <a:rPr lang="en-GB" sz="1200" dirty="0"/>
              <a:t> </a:t>
            </a:r>
            <a:r>
              <a:rPr lang="en-GB" sz="1200" dirty="0" err="1"/>
              <a:t>dda</a:t>
            </a:r>
            <a:r>
              <a:rPr lang="en-GB" sz="1200" dirty="0"/>
              <a:t> </a:t>
            </a:r>
            <a:r>
              <a:rPr lang="en-GB" sz="1200" dirty="0" err="1"/>
              <a:t>iawn</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cadarn</a:t>
            </a:r>
            <a:r>
              <a:rPr lang="en-GB" sz="1200" dirty="0"/>
              <a:t> o </a:t>
            </a:r>
            <a:r>
              <a:rPr lang="en-GB" sz="1200" dirty="0" err="1"/>
              <a:t>sut</a:t>
            </a:r>
            <a:r>
              <a:rPr lang="en-GB" sz="1200" dirty="0"/>
              <a:t> </a:t>
            </a:r>
            <a:r>
              <a:rPr lang="en-GB" sz="1200" dirty="0" err="1"/>
              <a:t>byddai</a:t>
            </a:r>
            <a:r>
              <a:rPr lang="en-GB" sz="1200" dirty="0"/>
              <a:t> staff </a:t>
            </a:r>
            <a:r>
              <a:rPr lang="en-GB" sz="1200" dirty="0" err="1"/>
              <a:t>yn</a:t>
            </a:r>
            <a:r>
              <a:rPr lang="en-GB" sz="1200" dirty="0"/>
              <a:t> </a:t>
            </a:r>
            <a:r>
              <a:rPr lang="en-GB" sz="1200" dirty="0" err="1"/>
              <a:t>gallu</a:t>
            </a:r>
            <a:r>
              <a:rPr lang="en-GB" sz="1200" dirty="0"/>
              <a:t> </a:t>
            </a:r>
            <a:r>
              <a:rPr lang="en-GB" sz="1200" dirty="0" err="1"/>
              <a:t>cefnogi</a:t>
            </a:r>
            <a:r>
              <a:rPr lang="en-GB" sz="1200" dirty="0"/>
              <a:t> </a:t>
            </a:r>
            <a:r>
              <a:rPr lang="en-GB" sz="1200" dirty="0" err="1"/>
              <a:t>datblygiad</a:t>
            </a:r>
            <a:r>
              <a:rPr lang="en-GB" sz="1200" dirty="0"/>
              <a:t> </a:t>
            </a:r>
            <a:r>
              <a:rPr lang="en-GB" sz="1200" dirty="0" err="1"/>
              <a:t>emosiynol</a:t>
            </a:r>
            <a:r>
              <a:rPr lang="en-GB" sz="1200" dirty="0"/>
              <a:t> y plant </a:t>
            </a:r>
            <a:r>
              <a:rPr lang="en-GB" sz="1200" dirty="0" err="1"/>
              <a:t>wrth</a:t>
            </a:r>
            <a:r>
              <a:rPr lang="en-GB" sz="1200" dirty="0"/>
              <a:t> </a:t>
            </a:r>
            <a:r>
              <a:rPr lang="en-GB" sz="1200" dirty="0" err="1"/>
              <a:t>baratoi</a:t>
            </a:r>
            <a:r>
              <a:rPr lang="en-GB" sz="1200" dirty="0"/>
              <a:t> </a:t>
            </a:r>
            <a:r>
              <a:rPr lang="en-GB" sz="1200" dirty="0" err="1"/>
              <a:t>i</a:t>
            </a:r>
            <a:r>
              <a:rPr lang="en-GB" sz="1200" dirty="0"/>
              <a:t> </a:t>
            </a:r>
            <a:r>
              <a:rPr lang="en-GB" sz="1200" dirty="0" err="1"/>
              <a:t>symud</a:t>
            </a:r>
            <a:r>
              <a:rPr lang="en-GB" sz="1200" dirty="0"/>
              <a:t> </a:t>
            </a:r>
            <a:r>
              <a:rPr lang="en-GB" sz="1200" dirty="0" err="1"/>
              <a:t>i’r</a:t>
            </a:r>
            <a:r>
              <a:rPr lang="en-GB" sz="1200" dirty="0"/>
              <a:t> </a:t>
            </a:r>
            <a:r>
              <a:rPr lang="en-GB" sz="1200" dirty="0" err="1"/>
              <a:t>ysgol</a:t>
            </a:r>
            <a:r>
              <a:rPr lang="en-GB" sz="1200" dirty="0"/>
              <a:t> </a:t>
            </a:r>
            <a:r>
              <a:rPr lang="en-GB" sz="1200" dirty="0" err="1"/>
              <a:t>gyfun</a:t>
            </a:r>
            <a:r>
              <a:rPr lang="en-GB" sz="1200" dirty="0"/>
              <a:t>.</a:t>
            </a:r>
          </a:p>
        </p:txBody>
      </p:sp>
    </p:spTree>
    <p:extLst>
      <p:ext uri="{BB962C8B-B14F-4D97-AF65-F5344CB8AC3E}">
        <p14:creationId xmlns:p14="http://schemas.microsoft.com/office/powerpoint/2010/main" val="259896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86408" y="1219396"/>
            <a:ext cx="3690585" cy="5139869"/>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b="1" i="1" dirty="0">
                <a:solidFill>
                  <a:schemeClr val="accent1"/>
                </a:solidFill>
              </a:rPr>
            </a:br>
            <a:r>
              <a:rPr lang="cy-GB" sz="1600" i="1" dirty="0">
                <a:solidFill>
                  <a:schemeClr val="accent1"/>
                </a:solidFill>
              </a:rPr>
              <a:t>Ystyriaeth sydd wedi'i datblygu'n glir ac sy'n haeddu'r marciau llawn a roddwyd. Mae'r dysgwr wedi cynnal y ffocws ar ofynion y cwestiwn sy'n gofyn am ystyriaeth o sut gall staff gefnogi datblygiad emosiynol plant yn ystod cyfnod pontio i ysgol gyfun.</a:t>
            </a:r>
            <a:r>
              <a:rPr lang="cy-GB" sz="1600" dirty="0">
                <a:solidFill>
                  <a:schemeClr val="accent1"/>
                </a:solidFill>
              </a:rPr>
              <a:t> </a:t>
            </a:r>
            <a:r>
              <a:rPr lang="cy-GB" sz="1600" i="1" dirty="0">
                <a:solidFill>
                  <a:schemeClr val="accent1"/>
                </a:solidFill>
              </a:rPr>
              <a:t>Mae hyn yn arbennig o amlwg lle mae'r dysgwr yn awgrymu meithrin ymddiriedaeth a siarad â phlant gan dawelu eu meddyliau.</a:t>
            </a:r>
            <a:r>
              <a:rPr lang="cy-GB" sz="1600" dirty="0">
                <a:solidFill>
                  <a:schemeClr val="accent1"/>
                </a:solidFill>
              </a:rPr>
              <a:t> </a:t>
            </a:r>
            <a:r>
              <a:rPr lang="cy-GB" sz="1600" i="1" dirty="0">
                <a:solidFill>
                  <a:schemeClr val="accent1"/>
                </a:solidFill>
              </a:rPr>
              <a:t>Mae awgrymiadau ymarferol, megis dyddiau pontio, hefyd yn cyfrannu at y marc uchel hwn gan fod dealltwriaeth glir wedi'i dangos o ran pam mae hyn yn bwysig.</a:t>
            </a:r>
            <a:endParaRPr lang="en-GB" sz="1600" dirty="0">
              <a:solidFill>
                <a:schemeClr val="accent1"/>
              </a:solidFill>
            </a:endParaRPr>
          </a:p>
          <a:p>
            <a:pPr algn="l">
              <a:buNone/>
            </a:pPr>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kumimoji="0" lang="en-GB" altLang="en-US" b="1" i="1" u="none" strike="noStrike" cap="none" normalizeH="0" baseline="0" dirty="0">
                <a:ln>
                  <a:noFill/>
                </a:ln>
                <a:solidFill>
                  <a:schemeClr val="accent1"/>
                </a:solidFill>
                <a:effectLst/>
              </a:rPr>
              <a:t>5/5</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34277" y="1095284"/>
            <a:ext cx="4279352"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4(a)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9FBC9E6E-9E4A-4373-5015-B87716CAF9CE}"/>
              </a:ext>
            </a:extLst>
          </p:cNvPr>
          <p:cNvSpPr txBox="1"/>
          <p:nvPr/>
        </p:nvSpPr>
        <p:spPr>
          <a:xfrm>
            <a:off x="282575" y="1076052"/>
            <a:ext cx="4375150" cy="5016758"/>
          </a:xfrm>
          <a:prstGeom prst="rect">
            <a:avLst/>
          </a:prstGeom>
          <a:noFill/>
        </p:spPr>
        <p:txBody>
          <a:bodyPr wrap="square">
            <a:spAutoFit/>
          </a:bodyPr>
          <a:lstStyle/>
          <a:p>
            <a:r>
              <a:rPr lang="en-US" sz="1600" dirty="0"/>
              <a:t>The staff can do many different things to try and help, the first thing is create a stimulating and safe </a:t>
            </a:r>
            <a:r>
              <a:rPr lang="en-US" sz="1600" dirty="0" err="1"/>
              <a:t>enviroment</a:t>
            </a:r>
            <a:r>
              <a:rPr lang="en-US" sz="1600" dirty="0"/>
              <a:t> for the </a:t>
            </a:r>
            <a:r>
              <a:rPr lang="en-US" sz="1600" dirty="0" err="1"/>
              <a:t>dhildren</a:t>
            </a:r>
            <a:r>
              <a:rPr lang="en-US" sz="1600" dirty="0"/>
              <a:t>, this is </a:t>
            </a:r>
            <a:r>
              <a:rPr lang="en-US" sz="1600" dirty="0" err="1"/>
              <a:t>beacuse</a:t>
            </a:r>
            <a:r>
              <a:rPr lang="en-US" sz="1600" dirty="0"/>
              <a:t> if they feel nervous or anxious about the move they may come and talk to the staff which builds trust. </a:t>
            </a:r>
            <a:r>
              <a:rPr lang="en-US" sz="1600" dirty="0" err="1"/>
              <a:t>Resure</a:t>
            </a:r>
            <a:r>
              <a:rPr lang="en-US" sz="1600" dirty="0"/>
              <a:t> them not to be nervous and anxious. Talk from </a:t>
            </a:r>
            <a:r>
              <a:rPr lang="en-US" sz="1600" dirty="0" err="1"/>
              <a:t>persoanlly</a:t>
            </a:r>
            <a:r>
              <a:rPr lang="en-US" sz="1600" dirty="0"/>
              <a:t> experience, when a child tells you how they feel about moving to high school, you can talk from personal experience, this may help calm their nerves and they may feel better about the situation. Always listen, </a:t>
            </a:r>
            <a:r>
              <a:rPr lang="en-US" sz="1600" dirty="0" err="1"/>
              <a:t>wyhen</a:t>
            </a:r>
            <a:r>
              <a:rPr lang="en-US" sz="1600" dirty="0"/>
              <a:t> a child tells you they are nervous or worries, listen to why they are feelings these things first, this will also help build trust and an emotional connection with them. </a:t>
            </a:r>
            <a:r>
              <a:rPr lang="en-US" sz="1600" dirty="0" err="1"/>
              <a:t>Lasly</a:t>
            </a:r>
            <a:r>
              <a:rPr lang="en-US" sz="1600" dirty="0"/>
              <a:t> transition days, having </a:t>
            </a:r>
            <a:r>
              <a:rPr lang="en-US" sz="1600" dirty="0" err="1"/>
              <a:t>transiton</a:t>
            </a:r>
            <a:r>
              <a:rPr lang="en-US" sz="1600" dirty="0"/>
              <a:t> days before they join the school may help them as they are getting use </a:t>
            </a:r>
            <a:r>
              <a:rPr lang="en-US" sz="1600" dirty="0" err="1"/>
              <a:t>tho</a:t>
            </a:r>
            <a:r>
              <a:rPr lang="en-US" sz="1600" dirty="0"/>
              <a:t> the new </a:t>
            </a:r>
            <a:r>
              <a:rPr lang="en-US" sz="1600" dirty="0" err="1"/>
              <a:t>enviroment</a:t>
            </a:r>
            <a:r>
              <a:rPr lang="en-US" sz="1600" dirty="0"/>
              <a:t> and may also meet new peers in this school. </a:t>
            </a:r>
            <a:endParaRPr lang="en-GB" sz="1600"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8A754-8847-334F-CFFB-FC282E5DDCF7}"/>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BD0A876-DD63-8E75-6D75-C0613742A5F3}"/>
              </a:ext>
            </a:extLst>
          </p:cNvPr>
          <p:cNvSpPr>
            <a:spLocks noGrp="1"/>
          </p:cNvSpPr>
          <p:nvPr>
            <p:ph type="title"/>
          </p:nvPr>
        </p:nvSpPr>
        <p:spPr>
          <a:xfrm>
            <a:off x="282012" y="208722"/>
            <a:ext cx="5091890" cy="447261"/>
          </a:xfrm>
        </p:spPr>
        <p:txBody>
          <a:bodyPr/>
          <a:lstStyle/>
          <a:p>
            <a:r>
              <a:rPr lang="1106" sz="1800" dirty="0"/>
              <a:t>Cwestiwn</a:t>
            </a:r>
            <a:r>
              <a:rPr lang="en-GB" sz="1800" dirty="0"/>
              <a:t> 5 </a:t>
            </a:r>
            <a:r>
              <a:rPr lang="1106" sz="1800" dirty="0"/>
              <a:t>a'r cynllun marcio </a:t>
            </a:r>
            <a:endParaRPr lang="en-GB" sz="1800" dirty="0"/>
          </a:p>
        </p:txBody>
      </p:sp>
      <p:sp>
        <p:nvSpPr>
          <p:cNvPr id="12" name="TextBox 11">
            <a:extLst>
              <a:ext uri="{FF2B5EF4-FFF2-40B4-BE49-F238E27FC236}">
                <a16:creationId xmlns:a16="http://schemas.microsoft.com/office/drawing/2014/main" id="{0A8D5C61-3860-2A40-8B7B-564D6D79FC68}"/>
              </a:ext>
            </a:extLst>
          </p:cNvPr>
          <p:cNvSpPr txBox="1"/>
          <p:nvPr/>
        </p:nvSpPr>
        <p:spPr>
          <a:xfrm>
            <a:off x="6405261" y="64030"/>
            <a:ext cx="3771868"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GB" sz="1400" b="1" i="1" dirty="0" err="1">
                <a:solidFill>
                  <a:schemeClr val="accent1"/>
                </a:solidFill>
                <a:highlight>
                  <a:srgbClr val="FFFF00"/>
                </a:highlight>
              </a:rPr>
              <a:t>Dadansoddwch</a:t>
            </a:r>
            <a:r>
              <a:rPr lang="en-GB" sz="1400" i="1" dirty="0">
                <a:solidFill>
                  <a:schemeClr val="accent1"/>
                </a:solidFill>
                <a:highlight>
                  <a:srgbClr val="FFFF00"/>
                </a:highlight>
              </a:rPr>
              <a:t> </a:t>
            </a:r>
          </a:p>
          <a:p>
            <a:r>
              <a:rPr lang="en-GB" sz="1400" i="1" dirty="0" err="1">
                <a:solidFill>
                  <a:schemeClr val="accent1"/>
                </a:solidFill>
                <a:highlight>
                  <a:srgbClr val="FFFF00"/>
                </a:highlight>
              </a:rPr>
              <a:t>Archwilio</a:t>
            </a:r>
            <a:r>
              <a:rPr lang="en-GB" sz="1400" i="1" dirty="0">
                <a:solidFill>
                  <a:schemeClr val="accent1"/>
                </a:solidFill>
                <a:highlight>
                  <a:srgbClr val="FFFF00"/>
                </a:highlight>
              </a:rPr>
              <a:t> mater </a:t>
            </a:r>
            <a:r>
              <a:rPr lang="en-GB" sz="1400" i="1" dirty="0" err="1">
                <a:solidFill>
                  <a:schemeClr val="accent1"/>
                </a:solidFill>
                <a:highlight>
                  <a:srgbClr val="FFFF00"/>
                </a:highlight>
              </a:rPr>
              <a:t>yn</a:t>
            </a:r>
            <a:r>
              <a:rPr lang="en-GB" sz="1400" i="1" dirty="0">
                <a:solidFill>
                  <a:schemeClr val="accent1"/>
                </a:solidFill>
                <a:highlight>
                  <a:srgbClr val="FFFF00"/>
                </a:highlight>
              </a:rPr>
              <a:t> </a:t>
            </a:r>
            <a:r>
              <a:rPr lang="en-GB" sz="1400" i="1" dirty="0" err="1">
                <a:solidFill>
                  <a:schemeClr val="accent1"/>
                </a:solidFill>
                <a:highlight>
                  <a:srgbClr val="FFFF00"/>
                </a:highlight>
              </a:rPr>
              <a:t>fanwl</a:t>
            </a:r>
            <a:r>
              <a:rPr lang="en-GB" sz="1400" i="1" dirty="0">
                <a:solidFill>
                  <a:schemeClr val="accent1"/>
                </a:solidFill>
                <a:highlight>
                  <a:srgbClr val="FFFF00"/>
                </a:highlight>
              </a:rPr>
              <a:t>/</a:t>
            </a:r>
            <a:r>
              <a:rPr lang="en-GB" sz="1400" i="1" dirty="0" err="1">
                <a:solidFill>
                  <a:schemeClr val="accent1"/>
                </a:solidFill>
                <a:highlight>
                  <a:srgbClr val="FFFF00"/>
                </a:highlight>
              </a:rPr>
              <a:t>sut</a:t>
            </a:r>
            <a:r>
              <a:rPr lang="en-GB" sz="1400" i="1" dirty="0">
                <a:solidFill>
                  <a:schemeClr val="accent1"/>
                </a:solidFill>
                <a:highlight>
                  <a:srgbClr val="FFFF00"/>
                </a:highlight>
              </a:rPr>
              <a:t> </a:t>
            </a:r>
            <a:r>
              <a:rPr lang="en-GB" sz="1400" i="1" dirty="0" err="1">
                <a:solidFill>
                  <a:schemeClr val="accent1"/>
                </a:solidFill>
                <a:highlight>
                  <a:srgbClr val="FFFF00"/>
                </a:highlight>
              </a:rPr>
              <a:t>mae'r</a:t>
            </a:r>
            <a:r>
              <a:rPr lang="en-GB" sz="1400" i="1" dirty="0">
                <a:solidFill>
                  <a:schemeClr val="accent1"/>
                </a:solidFill>
                <a:highlight>
                  <a:srgbClr val="FFFF00"/>
                </a:highlight>
              </a:rPr>
              <a:t> </a:t>
            </a:r>
            <a:r>
              <a:rPr lang="en-GB" sz="1400" i="1" dirty="0" err="1">
                <a:solidFill>
                  <a:schemeClr val="accent1"/>
                </a:solidFill>
                <a:highlight>
                  <a:srgbClr val="FFFF00"/>
                </a:highlight>
              </a:rPr>
              <a:t>rhannau'n</a:t>
            </a:r>
            <a:r>
              <a:rPr lang="en-GB" sz="1400" i="1" dirty="0">
                <a:solidFill>
                  <a:schemeClr val="accent1"/>
                </a:solidFill>
                <a:highlight>
                  <a:srgbClr val="FFFF00"/>
                </a:highlight>
              </a:rPr>
              <a:t> </a:t>
            </a:r>
            <a:r>
              <a:rPr lang="en-GB" sz="1400" i="1" dirty="0" err="1">
                <a:solidFill>
                  <a:schemeClr val="accent1"/>
                </a:solidFill>
                <a:highlight>
                  <a:srgbClr val="FFFF00"/>
                </a:highlight>
              </a:rPr>
              <a:t>berthnasol</a:t>
            </a:r>
            <a:r>
              <a:rPr lang="en-GB" sz="1400" i="1" dirty="0">
                <a:solidFill>
                  <a:schemeClr val="accent1"/>
                </a:solidFill>
                <a:highlight>
                  <a:srgbClr val="FFFF00"/>
                </a:highlight>
              </a:rPr>
              <a:t> </a:t>
            </a:r>
            <a:r>
              <a:rPr lang="en-GB" sz="1400" i="1" dirty="0" err="1">
                <a:solidFill>
                  <a:schemeClr val="accent1"/>
                </a:solidFill>
                <a:highlight>
                  <a:srgbClr val="FFFF00"/>
                </a:highlight>
              </a:rPr>
              <a:t>i'r</a:t>
            </a:r>
            <a:r>
              <a:rPr lang="en-GB" sz="1400" i="1" dirty="0">
                <a:solidFill>
                  <a:schemeClr val="accent1"/>
                </a:solidFill>
                <a:highlight>
                  <a:srgbClr val="FFFF00"/>
                </a:highlight>
              </a:rPr>
              <a:t> </a:t>
            </a:r>
            <a:r>
              <a:rPr lang="en-GB" sz="1400" i="1" dirty="0" err="1">
                <a:solidFill>
                  <a:schemeClr val="accent1"/>
                </a:solidFill>
                <a:highlight>
                  <a:srgbClr val="FFFF00"/>
                </a:highlight>
              </a:rPr>
              <a:t>cyfan</a:t>
            </a:r>
            <a:r>
              <a:rPr lang="en-GB" sz="1400" i="1" dirty="0">
                <a:solidFill>
                  <a:schemeClr val="accent1"/>
                </a:solidFill>
                <a:highlight>
                  <a:srgbClr val="FFFF00"/>
                </a:highlight>
              </a:rPr>
              <a:t>, </a:t>
            </a:r>
            <a:r>
              <a:rPr lang="en-GB" sz="1400" i="1" dirty="0" err="1">
                <a:solidFill>
                  <a:schemeClr val="accent1"/>
                </a:solidFill>
                <a:highlight>
                  <a:srgbClr val="FFFF00"/>
                </a:highlight>
              </a:rPr>
              <a:t>esbonio</a:t>
            </a:r>
            <a:r>
              <a:rPr lang="en-GB" sz="1400" i="1" dirty="0">
                <a:solidFill>
                  <a:schemeClr val="accent1"/>
                </a:solidFill>
                <a:highlight>
                  <a:srgbClr val="FFFF00"/>
                </a:highlight>
              </a:rPr>
              <a:t> a </a:t>
            </a:r>
            <a:r>
              <a:rPr lang="en-GB" sz="1400" i="1" dirty="0" err="1">
                <a:solidFill>
                  <a:schemeClr val="accent1"/>
                </a:solidFill>
                <a:highlight>
                  <a:srgbClr val="FFFF00"/>
                </a:highlight>
              </a:rPr>
              <a:t>dehongli</a:t>
            </a:r>
            <a:r>
              <a:rPr lang="en-GB" sz="1400" i="1" dirty="0">
                <a:solidFill>
                  <a:schemeClr val="accent1"/>
                </a:solidFill>
                <a:highlight>
                  <a:srgbClr val="FFFF00"/>
                </a:highlight>
              </a:rPr>
              <a:t> </a:t>
            </a:r>
            <a:endParaRPr lang="en-US" sz="1400" i="1" dirty="0">
              <a:solidFill>
                <a:schemeClr val="accent1"/>
              </a:solidFill>
              <a:highlight>
                <a:srgbClr val="FFFF00"/>
              </a:highlight>
            </a:endParaRPr>
          </a:p>
        </p:txBody>
      </p:sp>
      <p:pic>
        <p:nvPicPr>
          <p:cNvPr id="3" name="Picture 2">
            <a:extLst>
              <a:ext uri="{FF2B5EF4-FFF2-40B4-BE49-F238E27FC236}">
                <a16:creationId xmlns:a16="http://schemas.microsoft.com/office/drawing/2014/main" id="{249273FD-3E7A-9B35-4DA5-B8F0D579D1D4}"/>
              </a:ext>
            </a:extLst>
          </p:cNvPr>
          <p:cNvPicPr>
            <a:picLocks noChangeAspect="1"/>
          </p:cNvPicPr>
          <p:nvPr/>
        </p:nvPicPr>
        <p:blipFill>
          <a:blip r:embed="rId2"/>
          <a:stretch>
            <a:fillRect/>
          </a:stretch>
        </p:blipFill>
        <p:spPr>
          <a:xfrm>
            <a:off x="282012" y="1207604"/>
            <a:ext cx="5695170" cy="3120556"/>
          </a:xfrm>
          <a:prstGeom prst="rect">
            <a:avLst/>
          </a:prstGeom>
        </p:spPr>
      </p:pic>
      <p:sp>
        <p:nvSpPr>
          <p:cNvPr id="4" name="TextBox 3">
            <a:extLst>
              <a:ext uri="{FF2B5EF4-FFF2-40B4-BE49-F238E27FC236}">
                <a16:creationId xmlns:a16="http://schemas.microsoft.com/office/drawing/2014/main" id="{30352BC3-57C9-CE28-5A4A-3993D609F728}"/>
              </a:ext>
            </a:extLst>
          </p:cNvPr>
          <p:cNvSpPr txBox="1"/>
          <p:nvPr/>
        </p:nvSpPr>
        <p:spPr>
          <a:xfrm>
            <a:off x="282013" y="4588567"/>
            <a:ext cx="5504727" cy="2123658"/>
          </a:xfrm>
          <a:prstGeom prst="rect">
            <a:avLst/>
          </a:prstGeom>
          <a:noFill/>
        </p:spPr>
        <p:txBody>
          <a:bodyPr wrap="square">
            <a:spAutoFit/>
          </a:bodyPr>
          <a:lstStyle/>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hyd</a:t>
            </a:r>
            <a:r>
              <a:rPr lang="en-GB" sz="1200" i="0" u="none" strike="noStrike" baseline="0" dirty="0">
                <a:solidFill>
                  <a:srgbClr val="000000"/>
                </a:solidFill>
                <a:latin typeface="Arial" panose="020B0604020202020204" pitchFamily="34" charset="0"/>
              </a:rPr>
              <a:t> at </a:t>
            </a:r>
            <a:r>
              <a:rPr lang="en-GB" sz="1200" b="1" i="0" u="none" strike="noStrike" baseline="0" dirty="0">
                <a:solidFill>
                  <a:srgbClr val="000000"/>
                </a:solidFill>
                <a:latin typeface="Arial" panose="020B0604020202020204" pitchFamily="34" charset="0"/>
              </a:rPr>
              <a:t>6 marc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0 marc </a:t>
            </a:r>
            <a:r>
              <a:rPr lang="en-GB" sz="1200" i="0" u="none" strike="noStrike" baseline="0" dirty="0" err="1">
                <a:solidFill>
                  <a:srgbClr val="000000"/>
                </a:solidFill>
                <a:latin typeface="Arial" panose="020B0604020202020204" pitchFamily="34" charset="0"/>
              </a:rPr>
              <a:t>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yw’r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ymateb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haeddu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ennill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marciau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1-2 </a:t>
            </a:r>
            <a:r>
              <a:rPr lang="en-GB" sz="1200" b="1" i="0" u="none" strike="noStrike" baseline="0" dirty="0" err="1">
                <a:solidFill>
                  <a:srgbClr val="000000"/>
                </a:solidFill>
                <a:latin typeface="Arial" panose="020B0604020202020204" pitchFamily="34" charset="0"/>
              </a:rPr>
              <a:t>farc</a:t>
            </a:r>
            <a:r>
              <a:rPr lang="en-GB" sz="1200" b="1" i="0" u="none" strike="noStrike" baseline="0" dirty="0">
                <a:solidFill>
                  <a:srgbClr val="000000"/>
                </a:solidFill>
                <a:latin typeface="Arial" panose="020B0604020202020204" pitchFamily="34" charset="0"/>
              </a:rPr>
              <a:t>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ddadansoddiad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sylfaenol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cyfyngedig</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clwb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ôl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ysgol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bodloni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anghenion</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unigol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rhieni</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gofalwyr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ffordd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3-4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ddadansoddiad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rhywfaint</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clwb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ôl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ysgol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bodloni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anghenion</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unigol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rhieni</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gofalwyr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ffordd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5-6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ddadansoddiad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iawn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gadarn</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byddai'r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clwb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ôl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ysgol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gallu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bodloni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anghenion</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unigol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rhieni</a:t>
            </a:r>
            <a:r>
              <a:rPr lang="en-GB" sz="1200" i="0" u="none" strike="noStrike" baseline="0" dirty="0">
                <a:solidFill>
                  <a:srgbClr val="000000"/>
                </a:solidFill>
                <a:latin typeface="Arial" panose="020B0604020202020204" pitchFamily="34" charset="0"/>
              </a:rPr>
              <a:t> / </a:t>
            </a:r>
            <a:r>
              <a:rPr lang="en-GB" sz="1200" i="0" u="none" strike="noStrike" baseline="0" dirty="0" err="1">
                <a:solidFill>
                  <a:srgbClr val="000000"/>
                </a:solidFill>
                <a:latin typeface="Arial" panose="020B0604020202020204" pitchFamily="34" charset="0"/>
              </a:rPr>
              <a:t>gofalwyr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ffordd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orau</a:t>
            </a:r>
            <a:r>
              <a:rPr lang="en-GB" sz="1200" i="0" u="none" strike="noStrike" baseline="0" dirty="0">
                <a:solidFill>
                  <a:srgbClr val="000000"/>
                </a:solidFill>
                <a:latin typeface="Arial" panose="020B0604020202020204" pitchFamily="34" charset="0"/>
              </a:rPr>
              <a:t>. 	</a:t>
            </a:r>
          </a:p>
        </p:txBody>
      </p:sp>
      <p:sp>
        <p:nvSpPr>
          <p:cNvPr id="7" name="TextBox 6">
            <a:extLst>
              <a:ext uri="{FF2B5EF4-FFF2-40B4-BE49-F238E27FC236}">
                <a16:creationId xmlns:a16="http://schemas.microsoft.com/office/drawing/2014/main" id="{AEB27B59-9377-0280-7BFA-D6CE54540DF1}"/>
              </a:ext>
            </a:extLst>
          </p:cNvPr>
          <p:cNvSpPr txBox="1"/>
          <p:nvPr/>
        </p:nvSpPr>
        <p:spPr>
          <a:xfrm>
            <a:off x="6405261" y="1082203"/>
            <a:ext cx="5504727" cy="5970865"/>
          </a:xfrm>
          <a:prstGeom prst="rect">
            <a:avLst/>
          </a:prstGeom>
          <a:noFill/>
        </p:spPr>
        <p:txBody>
          <a:bodyPr wrap="square">
            <a:spAutoFit/>
          </a:bodyPr>
          <a:lstStyle/>
          <a:p>
            <a:r>
              <a:rPr lang="en-GB" sz="1300" dirty="0"/>
              <a:t>Gall yr </a:t>
            </a:r>
            <a:r>
              <a:rPr lang="en-GB" sz="1300" dirty="0" err="1"/>
              <a:t>ymateb</a:t>
            </a:r>
            <a:r>
              <a:rPr lang="en-GB" sz="1300" dirty="0"/>
              <a:t> </a:t>
            </a:r>
            <a:r>
              <a:rPr lang="en-GB" sz="1300" dirty="0" err="1"/>
              <a:t>gyfeirio</a:t>
            </a:r>
            <a:r>
              <a:rPr lang="en-GB" sz="1300" dirty="0"/>
              <a:t> at y </a:t>
            </a:r>
            <a:r>
              <a:rPr lang="en-GB" sz="1300" dirty="0" err="1"/>
              <a:t>canlynol</a:t>
            </a:r>
            <a:r>
              <a:rPr lang="en-GB" sz="1300" dirty="0"/>
              <a:t>:</a:t>
            </a:r>
            <a:br>
              <a:rPr lang="en-GB" sz="1300" dirty="0"/>
            </a:br>
            <a:endParaRPr lang="en-GB" sz="1300" dirty="0"/>
          </a:p>
          <a:p>
            <a:pPr marL="87313" indent="-87313"/>
            <a:r>
              <a:rPr lang="en-GB" sz="1300" dirty="0"/>
              <a:t>• </a:t>
            </a:r>
            <a:r>
              <a:rPr lang="en-GB" sz="1300" dirty="0" err="1"/>
              <a:t>Helpu</a:t>
            </a:r>
            <a:r>
              <a:rPr lang="en-GB" sz="1300" dirty="0"/>
              <a:t> </a:t>
            </a:r>
            <a:r>
              <a:rPr lang="en-GB" sz="1300" dirty="0" err="1"/>
              <a:t>rhieni</a:t>
            </a:r>
            <a:r>
              <a:rPr lang="en-GB" sz="1300" dirty="0"/>
              <a:t> / </a:t>
            </a:r>
            <a:r>
              <a:rPr lang="en-GB" sz="1300" dirty="0" err="1"/>
              <a:t>gofalwyr</a:t>
            </a:r>
            <a:r>
              <a:rPr lang="en-GB" sz="1300" dirty="0"/>
              <a:t> </a:t>
            </a:r>
            <a:r>
              <a:rPr lang="en-GB" sz="1300" dirty="0" err="1"/>
              <a:t>gydbwyso</a:t>
            </a:r>
            <a:r>
              <a:rPr lang="en-GB" sz="1300" dirty="0"/>
              <a:t> </a:t>
            </a:r>
            <a:r>
              <a:rPr lang="en-GB" sz="1300" dirty="0" err="1"/>
              <a:t>ymrwymiadau</a:t>
            </a:r>
            <a:r>
              <a:rPr lang="en-GB" sz="1300" dirty="0"/>
              <a:t> </a:t>
            </a:r>
            <a:r>
              <a:rPr lang="en-GB" sz="1300" dirty="0" err="1"/>
              <a:t>gwaith</a:t>
            </a:r>
            <a:r>
              <a:rPr lang="en-GB" sz="1300" dirty="0"/>
              <a:t> </a:t>
            </a:r>
            <a:r>
              <a:rPr lang="en-GB" sz="1300" dirty="0" err="1"/>
              <a:t>gyda</a:t>
            </a:r>
            <a:r>
              <a:rPr lang="en-GB" sz="1300" dirty="0"/>
              <a:t> </a:t>
            </a:r>
            <a:r>
              <a:rPr lang="en-GB" sz="1300" dirty="0" err="1"/>
              <a:t>gofal</a:t>
            </a:r>
            <a:r>
              <a:rPr lang="en-GB" sz="1300" dirty="0"/>
              <a:t> plant</a:t>
            </a:r>
          </a:p>
          <a:p>
            <a:pPr marL="87313" indent="-87313"/>
            <a:r>
              <a:rPr lang="en-GB" sz="1300" dirty="0"/>
              <a:t>• Gall </a:t>
            </a:r>
            <a:r>
              <a:rPr lang="en-GB" sz="1300" dirty="0" err="1"/>
              <a:t>rhai</a:t>
            </a:r>
            <a:r>
              <a:rPr lang="en-GB" sz="1300" dirty="0"/>
              <a:t> plant </a:t>
            </a:r>
            <a:r>
              <a:rPr lang="en-GB" sz="1300" dirty="0" err="1"/>
              <a:t>gael</a:t>
            </a:r>
            <a:r>
              <a:rPr lang="en-GB" sz="1300" dirty="0"/>
              <a:t> </a:t>
            </a:r>
            <a:r>
              <a:rPr lang="en-GB" sz="1300" dirty="0" err="1"/>
              <a:t>eu</a:t>
            </a:r>
            <a:r>
              <a:rPr lang="en-GB" sz="1300" dirty="0"/>
              <a:t> </a:t>
            </a:r>
            <a:r>
              <a:rPr lang="en-GB" sz="1300" dirty="0" err="1"/>
              <a:t>gadael</a:t>
            </a:r>
            <a:r>
              <a:rPr lang="en-GB" sz="1300" dirty="0"/>
              <a:t> </a:t>
            </a:r>
            <a:r>
              <a:rPr lang="en-GB" sz="1300" dirty="0" err="1"/>
              <a:t>ar</a:t>
            </a:r>
            <a:r>
              <a:rPr lang="en-GB" sz="1300" dirty="0"/>
              <a:t> </a:t>
            </a:r>
            <a:r>
              <a:rPr lang="en-GB" sz="1300" dirty="0" err="1"/>
              <a:t>eu</a:t>
            </a:r>
            <a:r>
              <a:rPr lang="en-GB" sz="1300" dirty="0"/>
              <a:t> pen </a:t>
            </a:r>
            <a:r>
              <a:rPr lang="en-GB" sz="1300" dirty="0" err="1"/>
              <a:t>eu</a:t>
            </a:r>
            <a:r>
              <a:rPr lang="en-GB" sz="1300" dirty="0"/>
              <a:t> </a:t>
            </a:r>
            <a:r>
              <a:rPr lang="en-GB" sz="1300" dirty="0" err="1"/>
              <a:t>hunain</a:t>
            </a:r>
            <a:r>
              <a:rPr lang="en-GB" sz="1300" dirty="0"/>
              <a:t> neu â </a:t>
            </a:r>
            <a:r>
              <a:rPr lang="en-GB" sz="1300" dirty="0" err="1"/>
              <a:t>gofal</a:t>
            </a:r>
            <a:r>
              <a:rPr lang="en-GB" sz="1300" dirty="0"/>
              <a:t> plant </a:t>
            </a:r>
            <a:r>
              <a:rPr lang="en-GB" sz="1300" dirty="0" err="1"/>
              <a:t>annigonol</a:t>
            </a:r>
            <a:endParaRPr lang="en-GB" sz="1300" dirty="0"/>
          </a:p>
          <a:p>
            <a:pPr marL="87313" indent="-87313"/>
            <a:r>
              <a:rPr lang="en-GB" sz="1300" dirty="0"/>
              <a:t>• Mae </a:t>
            </a:r>
            <a:r>
              <a:rPr lang="en-GB" sz="1300" dirty="0" err="1"/>
              <a:t>rhieni</a:t>
            </a:r>
            <a:r>
              <a:rPr lang="en-GB" sz="1300" dirty="0"/>
              <a:t> / </a:t>
            </a:r>
            <a:r>
              <a:rPr lang="en-GB" sz="1300" dirty="0" err="1"/>
              <a:t>gofalwyr</a:t>
            </a:r>
            <a:r>
              <a:rPr lang="en-GB" sz="1300" dirty="0"/>
              <a:t> </a:t>
            </a:r>
            <a:r>
              <a:rPr lang="en-GB" sz="1300" dirty="0" err="1"/>
              <a:t>yn</a:t>
            </a:r>
            <a:r>
              <a:rPr lang="en-GB" sz="1300" dirty="0"/>
              <a:t> </a:t>
            </a:r>
            <a:r>
              <a:rPr lang="en-GB" sz="1300" dirty="0" err="1"/>
              <a:t>gwybod</a:t>
            </a:r>
            <a:r>
              <a:rPr lang="en-GB" sz="1300" dirty="0"/>
              <a:t> bod </a:t>
            </a:r>
            <a:r>
              <a:rPr lang="en-GB" sz="1300" dirty="0" err="1"/>
              <a:t>eu</a:t>
            </a:r>
            <a:r>
              <a:rPr lang="en-GB" sz="1300" dirty="0"/>
              <a:t> plant </a:t>
            </a:r>
            <a:r>
              <a:rPr lang="en-GB" sz="1300" dirty="0" err="1"/>
              <a:t>yn</a:t>
            </a:r>
            <a:r>
              <a:rPr lang="en-GB" sz="1300" dirty="0"/>
              <a:t> </a:t>
            </a:r>
            <a:r>
              <a:rPr lang="en-GB" sz="1300" dirty="0" err="1"/>
              <a:t>ddiogel</a:t>
            </a:r>
            <a:endParaRPr lang="en-GB" sz="1300" dirty="0"/>
          </a:p>
          <a:p>
            <a:pPr marL="87313" indent="-87313"/>
            <a:r>
              <a:rPr lang="en-GB" sz="1300" dirty="0"/>
              <a:t>• Gall </a:t>
            </a:r>
            <a:r>
              <a:rPr lang="en-GB" sz="1300" dirty="0" err="1"/>
              <a:t>bwyd</a:t>
            </a:r>
            <a:r>
              <a:rPr lang="en-GB" sz="1300" dirty="0"/>
              <a:t> </a:t>
            </a:r>
            <a:r>
              <a:rPr lang="en-GB" sz="1300" dirty="0" err="1"/>
              <a:t>maethlon</a:t>
            </a:r>
            <a:r>
              <a:rPr lang="en-GB" sz="1300" dirty="0"/>
              <a:t> </a:t>
            </a:r>
            <a:r>
              <a:rPr lang="en-GB" sz="1300" dirty="0" err="1"/>
              <a:t>fod</a:t>
            </a:r>
            <a:r>
              <a:rPr lang="en-GB" sz="1300" dirty="0"/>
              <a:t> </a:t>
            </a:r>
            <a:r>
              <a:rPr lang="en-GB" sz="1300" dirty="0" err="1"/>
              <a:t>ar</a:t>
            </a:r>
            <a:r>
              <a:rPr lang="en-GB" sz="1300" dirty="0"/>
              <a:t> </a:t>
            </a:r>
            <a:r>
              <a:rPr lang="en-GB" sz="1300" dirty="0" err="1"/>
              <a:t>gael</a:t>
            </a:r>
            <a:r>
              <a:rPr lang="en-GB" sz="1300" dirty="0"/>
              <a:t> </a:t>
            </a:r>
            <a:r>
              <a:rPr lang="en-GB" sz="1300" dirty="0" err="1"/>
              <a:t>i</a:t>
            </a:r>
            <a:r>
              <a:rPr lang="en-GB" sz="1300" dirty="0"/>
              <a:t> </a:t>
            </a:r>
            <a:r>
              <a:rPr lang="en-GB" sz="1300" dirty="0" err="1"/>
              <a:t>blant</a:t>
            </a:r>
            <a:r>
              <a:rPr lang="en-GB" sz="1300" dirty="0"/>
              <a:t>, </a:t>
            </a:r>
            <a:r>
              <a:rPr lang="en-GB" sz="1300" dirty="0" err="1"/>
              <a:t>sy'n</a:t>
            </a:r>
            <a:r>
              <a:rPr lang="en-GB" sz="1300" dirty="0"/>
              <a:t> </a:t>
            </a:r>
            <a:r>
              <a:rPr lang="en-GB" sz="1300" dirty="0" err="1"/>
              <a:t>tynnu'r</a:t>
            </a:r>
            <a:r>
              <a:rPr lang="en-GB" sz="1300" dirty="0"/>
              <a:t> </a:t>
            </a:r>
            <a:r>
              <a:rPr lang="en-GB" sz="1300" dirty="0" err="1"/>
              <a:t>pwysau</a:t>
            </a:r>
            <a:r>
              <a:rPr lang="en-GB" sz="1300" dirty="0"/>
              <a:t> </a:t>
            </a:r>
            <a:r>
              <a:rPr lang="en-GB" sz="1300" dirty="0" err="1"/>
              <a:t>oddi</a:t>
            </a:r>
            <a:r>
              <a:rPr lang="en-GB" sz="1300" dirty="0"/>
              <a:t> </a:t>
            </a:r>
            <a:r>
              <a:rPr lang="en-GB" sz="1300" dirty="0" err="1"/>
              <a:t>ar</a:t>
            </a:r>
            <a:r>
              <a:rPr lang="en-GB" sz="1300" dirty="0"/>
              <a:t> </a:t>
            </a:r>
            <a:r>
              <a:rPr lang="en-GB" sz="1300" dirty="0" err="1"/>
              <a:t>deuluoedd</a:t>
            </a:r>
            <a:endParaRPr lang="en-GB" sz="1300" dirty="0"/>
          </a:p>
          <a:p>
            <a:pPr marL="87313" indent="-87313"/>
            <a:r>
              <a:rPr lang="en-GB" sz="1300" dirty="0"/>
              <a:t>• </a:t>
            </a:r>
            <a:r>
              <a:rPr lang="en-GB" sz="1300" dirty="0" err="1"/>
              <a:t>Cefnogi</a:t>
            </a:r>
            <a:r>
              <a:rPr lang="en-GB" sz="1300" dirty="0"/>
              <a:t> </a:t>
            </a:r>
            <a:r>
              <a:rPr lang="en-GB" sz="1300" dirty="0" err="1"/>
              <a:t>teuluoedd</a:t>
            </a:r>
            <a:r>
              <a:rPr lang="en-GB" sz="1300" dirty="0"/>
              <a:t> </a:t>
            </a:r>
            <a:r>
              <a:rPr lang="en-GB" sz="1300" dirty="0" err="1"/>
              <a:t>yn</a:t>
            </a:r>
            <a:r>
              <a:rPr lang="en-GB" sz="1300" dirty="0"/>
              <a:t> </a:t>
            </a:r>
            <a:r>
              <a:rPr lang="en-GB" sz="1300" dirty="0" err="1"/>
              <a:t>ariannol</a:t>
            </a:r>
            <a:r>
              <a:rPr lang="en-GB" sz="1300" dirty="0"/>
              <a:t> </a:t>
            </a:r>
            <a:r>
              <a:rPr lang="en-GB" sz="1300" dirty="0" err="1"/>
              <a:t>gan</a:t>
            </a:r>
            <a:r>
              <a:rPr lang="en-GB" sz="1300" dirty="0"/>
              <a:t> y gall </a:t>
            </a:r>
            <a:r>
              <a:rPr lang="en-GB" sz="1300" dirty="0" err="1"/>
              <a:t>rhieni</a:t>
            </a:r>
            <a:r>
              <a:rPr lang="en-GB" sz="1300" dirty="0"/>
              <a:t> / </a:t>
            </a:r>
            <a:r>
              <a:rPr lang="en-GB" sz="1300" dirty="0" err="1"/>
              <a:t>gofalwyr</a:t>
            </a:r>
            <a:r>
              <a:rPr lang="en-GB" sz="1300" dirty="0"/>
              <a:t> </a:t>
            </a:r>
            <a:r>
              <a:rPr lang="en-GB" sz="1300" dirty="0" err="1"/>
              <a:t>gael</a:t>
            </a:r>
            <a:r>
              <a:rPr lang="en-GB" sz="1300" dirty="0"/>
              <a:t> </a:t>
            </a:r>
            <a:r>
              <a:rPr lang="en-GB" sz="1300" dirty="0" err="1"/>
              <a:t>mynediad</a:t>
            </a:r>
            <a:r>
              <a:rPr lang="en-GB" sz="1300" dirty="0"/>
              <a:t> at </a:t>
            </a:r>
            <a:r>
              <a:rPr lang="en-GB" sz="1300" dirty="0" err="1"/>
              <a:t>fwy</a:t>
            </a:r>
            <a:r>
              <a:rPr lang="en-GB" sz="1300" dirty="0"/>
              <a:t> o </a:t>
            </a:r>
            <a:r>
              <a:rPr lang="en-GB" sz="1300" dirty="0" err="1"/>
              <a:t>gyfleoedd</a:t>
            </a:r>
            <a:r>
              <a:rPr lang="en-GB" sz="1300" dirty="0"/>
              <a:t> </a:t>
            </a:r>
            <a:r>
              <a:rPr lang="en-GB" sz="1300" dirty="0" err="1"/>
              <a:t>gwaith</a:t>
            </a:r>
            <a:endParaRPr lang="en-GB" sz="1300" dirty="0"/>
          </a:p>
          <a:p>
            <a:pPr marL="87313" indent="-87313"/>
            <a:r>
              <a:rPr lang="en-GB" sz="1300" dirty="0"/>
              <a:t>• </a:t>
            </a:r>
            <a:r>
              <a:rPr lang="en-GB" sz="1300" dirty="0" err="1"/>
              <a:t>Efallai</a:t>
            </a:r>
            <a:r>
              <a:rPr lang="en-GB" sz="1300" dirty="0"/>
              <a:t> </a:t>
            </a:r>
            <a:r>
              <a:rPr lang="en-GB" sz="1300" dirty="0" err="1"/>
              <a:t>bydd</a:t>
            </a:r>
            <a:r>
              <a:rPr lang="en-GB" sz="1300" dirty="0"/>
              <a:t> plant </a:t>
            </a:r>
            <a:r>
              <a:rPr lang="en-GB" sz="1300" dirty="0" err="1"/>
              <a:t>yn</a:t>
            </a:r>
            <a:r>
              <a:rPr lang="en-GB" sz="1300" dirty="0"/>
              <a:t> </a:t>
            </a:r>
            <a:r>
              <a:rPr lang="en-GB" sz="1300" dirty="0" err="1"/>
              <a:t>ymlacio'n</a:t>
            </a:r>
            <a:r>
              <a:rPr lang="en-GB" sz="1300" dirty="0"/>
              <a:t> </a:t>
            </a:r>
            <a:r>
              <a:rPr lang="en-GB" sz="1300" dirty="0" err="1"/>
              <a:t>fwy</a:t>
            </a:r>
            <a:r>
              <a:rPr lang="en-GB" sz="1300" dirty="0"/>
              <a:t> </a:t>
            </a:r>
            <a:r>
              <a:rPr lang="en-GB" sz="1300" dirty="0" err="1"/>
              <a:t>ar</a:t>
            </a:r>
            <a:r>
              <a:rPr lang="en-GB" sz="1300" dirty="0"/>
              <a:t> </a:t>
            </a:r>
            <a:r>
              <a:rPr lang="en-GB" sz="1300" dirty="0" err="1"/>
              <a:t>ôl</a:t>
            </a:r>
            <a:r>
              <a:rPr lang="en-GB" sz="1300" dirty="0"/>
              <a:t> y </a:t>
            </a:r>
            <a:r>
              <a:rPr lang="en-GB" sz="1300" dirty="0" err="1"/>
              <a:t>clwb</a:t>
            </a:r>
            <a:r>
              <a:rPr lang="en-GB" sz="1300" dirty="0"/>
              <a:t>, </a:t>
            </a:r>
            <a:r>
              <a:rPr lang="en-GB" sz="1300" dirty="0" err="1"/>
              <a:t>sy'n</a:t>
            </a:r>
            <a:r>
              <a:rPr lang="en-GB" sz="1300" dirty="0"/>
              <a:t> </a:t>
            </a:r>
            <a:r>
              <a:rPr lang="en-GB" sz="1300" dirty="0" err="1"/>
              <a:t>gwneud</a:t>
            </a:r>
            <a:r>
              <a:rPr lang="en-GB" sz="1300" dirty="0"/>
              <a:t> </a:t>
            </a:r>
            <a:r>
              <a:rPr lang="en-GB" sz="1300" dirty="0" err="1"/>
              <a:t>bywyd</a:t>
            </a:r>
            <a:r>
              <a:rPr lang="en-GB" sz="1300" dirty="0"/>
              <a:t> </a:t>
            </a:r>
            <a:r>
              <a:rPr lang="en-GB" sz="1300" dirty="0" err="1"/>
              <a:t>yn</a:t>
            </a:r>
            <a:r>
              <a:rPr lang="en-GB" sz="1300" dirty="0"/>
              <a:t> y </a:t>
            </a:r>
            <a:r>
              <a:rPr lang="en-GB" sz="1300" dirty="0" err="1"/>
              <a:t>cartref</a:t>
            </a:r>
            <a:r>
              <a:rPr lang="en-GB" sz="1300" dirty="0"/>
              <a:t> </a:t>
            </a:r>
            <a:r>
              <a:rPr lang="en-GB" sz="1300" dirty="0" err="1"/>
              <a:t>yn</a:t>
            </a:r>
            <a:r>
              <a:rPr lang="en-GB" sz="1300" dirty="0"/>
              <a:t> </a:t>
            </a:r>
            <a:r>
              <a:rPr lang="en-GB" sz="1300" dirty="0" err="1"/>
              <a:t>llai</a:t>
            </a:r>
            <a:r>
              <a:rPr lang="en-GB" sz="1300" dirty="0"/>
              <a:t> o </a:t>
            </a:r>
            <a:r>
              <a:rPr lang="en-GB" sz="1300" dirty="0" err="1"/>
              <a:t>straen</a:t>
            </a:r>
            <a:endParaRPr lang="en-GB" sz="1300" dirty="0"/>
          </a:p>
          <a:p>
            <a:pPr marL="87313" indent="-87313"/>
            <a:r>
              <a:rPr lang="en-GB" sz="1300" dirty="0"/>
              <a:t>• </a:t>
            </a:r>
            <a:r>
              <a:rPr lang="en-GB" sz="1300" dirty="0" err="1"/>
              <a:t>Mae'r</a:t>
            </a:r>
            <a:r>
              <a:rPr lang="en-GB" sz="1300" dirty="0"/>
              <a:t> </a:t>
            </a:r>
            <a:r>
              <a:rPr lang="en-GB" sz="1300" dirty="0" err="1"/>
              <a:t>cyfle</a:t>
            </a:r>
            <a:r>
              <a:rPr lang="en-GB" sz="1300" dirty="0"/>
              <a:t> </a:t>
            </a:r>
            <a:r>
              <a:rPr lang="en-GB" sz="1300" dirty="0" err="1"/>
              <a:t>i</a:t>
            </a:r>
            <a:r>
              <a:rPr lang="en-GB" sz="1300" dirty="0"/>
              <a:t> </a:t>
            </a:r>
            <a:r>
              <a:rPr lang="en-GB" sz="1300" dirty="0" err="1"/>
              <a:t>gwblhau</a:t>
            </a:r>
            <a:r>
              <a:rPr lang="en-GB" sz="1300" dirty="0"/>
              <a:t> </a:t>
            </a:r>
            <a:r>
              <a:rPr lang="en-GB" sz="1300" dirty="0" err="1"/>
              <a:t>tasgau</a:t>
            </a:r>
            <a:r>
              <a:rPr lang="en-GB" sz="1300" dirty="0"/>
              <a:t> </a:t>
            </a:r>
            <a:r>
              <a:rPr lang="en-GB" sz="1300" dirty="0" err="1"/>
              <a:t>gwaith</a:t>
            </a:r>
            <a:r>
              <a:rPr lang="en-GB" sz="1300" dirty="0"/>
              <a:t> </a:t>
            </a:r>
            <a:r>
              <a:rPr lang="en-GB" sz="1300" dirty="0" err="1"/>
              <a:t>cartref</a:t>
            </a:r>
            <a:r>
              <a:rPr lang="en-GB" sz="1300" dirty="0"/>
              <a:t> </a:t>
            </a:r>
            <a:r>
              <a:rPr lang="en-GB" sz="1300" dirty="0" err="1"/>
              <a:t>yn</a:t>
            </a:r>
            <a:r>
              <a:rPr lang="en-GB" sz="1300" dirty="0"/>
              <a:t> </a:t>
            </a:r>
            <a:r>
              <a:rPr lang="en-GB" sz="1300" dirty="0" err="1"/>
              <a:t>rhyddhau</a:t>
            </a:r>
            <a:r>
              <a:rPr lang="en-GB" sz="1300" dirty="0"/>
              <a:t> </a:t>
            </a:r>
            <a:r>
              <a:rPr lang="en-GB" sz="1300" dirty="0" err="1"/>
              <a:t>amser</a:t>
            </a:r>
            <a:r>
              <a:rPr lang="en-GB" sz="1300" dirty="0"/>
              <a:t> </a:t>
            </a:r>
            <a:r>
              <a:rPr lang="en-GB" sz="1300" dirty="0" err="1"/>
              <a:t>yn</a:t>
            </a:r>
            <a:r>
              <a:rPr lang="en-GB" sz="1300" dirty="0"/>
              <a:t> y </a:t>
            </a:r>
            <a:r>
              <a:rPr lang="en-GB" sz="1300" dirty="0" err="1"/>
              <a:t>cartref</a:t>
            </a:r>
            <a:r>
              <a:rPr lang="en-GB" sz="1300" dirty="0"/>
              <a:t>, </a:t>
            </a:r>
            <a:r>
              <a:rPr lang="en-GB" sz="1300" dirty="0" err="1"/>
              <a:t>sy'n</a:t>
            </a:r>
            <a:r>
              <a:rPr lang="en-GB" sz="1300" dirty="0"/>
              <a:t> </a:t>
            </a:r>
            <a:r>
              <a:rPr lang="en-GB" sz="1300" dirty="0" err="1"/>
              <a:t>golygu</a:t>
            </a:r>
            <a:r>
              <a:rPr lang="en-GB" sz="1300" dirty="0"/>
              <a:t> y gall </a:t>
            </a:r>
            <a:r>
              <a:rPr lang="en-GB" sz="1300" dirty="0" err="1"/>
              <a:t>teuluoedd</a:t>
            </a:r>
            <a:r>
              <a:rPr lang="en-GB" sz="1300" dirty="0"/>
              <a:t> </a:t>
            </a:r>
            <a:r>
              <a:rPr lang="en-GB" sz="1300" dirty="0" err="1"/>
              <a:t>dreulio</a:t>
            </a:r>
            <a:r>
              <a:rPr lang="en-GB" sz="1300" dirty="0"/>
              <a:t> </a:t>
            </a:r>
            <a:r>
              <a:rPr lang="en-GB" sz="1300" dirty="0" err="1"/>
              <a:t>amser</a:t>
            </a:r>
            <a:r>
              <a:rPr lang="en-GB" sz="1300" dirty="0"/>
              <a:t> </a:t>
            </a:r>
            <a:r>
              <a:rPr lang="en-GB" sz="1300" dirty="0" err="1"/>
              <a:t>gyda'i</a:t>
            </a:r>
            <a:r>
              <a:rPr lang="en-GB" sz="1300" dirty="0"/>
              <a:t> </a:t>
            </a:r>
            <a:r>
              <a:rPr lang="en-GB" sz="1300" dirty="0" err="1"/>
              <a:t>gilydd</a:t>
            </a:r>
            <a:endParaRPr lang="en-GB" sz="1300" dirty="0"/>
          </a:p>
          <a:p>
            <a:pPr marL="87313" indent="-87313"/>
            <a:r>
              <a:rPr lang="en-GB" sz="1300" dirty="0"/>
              <a:t>• Mae </a:t>
            </a:r>
            <a:r>
              <a:rPr lang="en-GB" sz="1300" dirty="0" err="1"/>
              <a:t>clybiau</a:t>
            </a:r>
            <a:r>
              <a:rPr lang="en-GB" sz="1300" dirty="0"/>
              <a:t> </a:t>
            </a:r>
            <a:r>
              <a:rPr lang="en-GB" sz="1300" dirty="0" err="1"/>
              <a:t>ar</a:t>
            </a:r>
            <a:r>
              <a:rPr lang="en-GB" sz="1300" dirty="0"/>
              <a:t> </a:t>
            </a:r>
            <a:r>
              <a:rPr lang="en-GB" sz="1300" dirty="0" err="1"/>
              <a:t>ôl</a:t>
            </a:r>
            <a:r>
              <a:rPr lang="en-GB" sz="1300" dirty="0"/>
              <a:t> </a:t>
            </a:r>
            <a:r>
              <a:rPr lang="en-GB" sz="1300" dirty="0" err="1"/>
              <a:t>ysgol</a:t>
            </a:r>
            <a:r>
              <a:rPr lang="en-GB" sz="1300" dirty="0"/>
              <a:t> </a:t>
            </a:r>
            <a:r>
              <a:rPr lang="en-GB" sz="1300" dirty="0" err="1"/>
              <a:t>yn</a:t>
            </a:r>
            <a:r>
              <a:rPr lang="en-GB" sz="1300" dirty="0"/>
              <a:t> </a:t>
            </a:r>
            <a:r>
              <a:rPr lang="en-GB" sz="1300" dirty="0" err="1"/>
              <a:t>cael</a:t>
            </a:r>
            <a:r>
              <a:rPr lang="en-GB" sz="1300" dirty="0"/>
              <a:t> </a:t>
            </a:r>
            <a:r>
              <a:rPr lang="en-GB" sz="1300" dirty="0" err="1"/>
              <a:t>eu</a:t>
            </a:r>
            <a:r>
              <a:rPr lang="en-GB" sz="1300" dirty="0"/>
              <a:t> </a:t>
            </a:r>
            <a:r>
              <a:rPr lang="en-GB" sz="1300" dirty="0" err="1"/>
              <a:t>staffio</a:t>
            </a:r>
            <a:r>
              <a:rPr lang="en-GB" sz="1300" dirty="0"/>
              <a:t> </a:t>
            </a:r>
            <a:r>
              <a:rPr lang="en-GB" sz="1300" dirty="0" err="1"/>
              <a:t>gan</a:t>
            </a:r>
            <a:r>
              <a:rPr lang="en-GB" sz="1300" dirty="0"/>
              <a:t> </a:t>
            </a:r>
            <a:r>
              <a:rPr lang="en-GB" sz="1300" dirty="0" err="1"/>
              <a:t>swyddogion</a:t>
            </a:r>
            <a:r>
              <a:rPr lang="en-GB" sz="1300" dirty="0"/>
              <a:t> </a:t>
            </a:r>
            <a:r>
              <a:rPr lang="en-GB" sz="1300" dirty="0" err="1"/>
              <a:t>cymwys</a:t>
            </a:r>
            <a:r>
              <a:rPr lang="en-GB" sz="1300" dirty="0"/>
              <a:t> </a:t>
            </a:r>
            <a:r>
              <a:rPr lang="en-GB" sz="1300" dirty="0" err="1"/>
              <a:t>sy'n</a:t>
            </a:r>
            <a:r>
              <a:rPr lang="en-GB" sz="1300" dirty="0"/>
              <a:t> </a:t>
            </a:r>
            <a:r>
              <a:rPr lang="en-GB" sz="1300" dirty="0" err="1"/>
              <a:t>gwybod</a:t>
            </a:r>
            <a:r>
              <a:rPr lang="en-GB" sz="1300" dirty="0"/>
              <a:t> </a:t>
            </a:r>
            <a:r>
              <a:rPr lang="en-GB" sz="1300" dirty="0" err="1"/>
              <a:t>sut</a:t>
            </a:r>
            <a:r>
              <a:rPr lang="en-GB" sz="1300" dirty="0"/>
              <a:t> </a:t>
            </a:r>
            <a:r>
              <a:rPr lang="en-GB" sz="1300" dirty="0" err="1"/>
              <a:t>i</a:t>
            </a:r>
            <a:r>
              <a:rPr lang="en-GB" sz="1300" dirty="0"/>
              <a:t> </a:t>
            </a:r>
            <a:r>
              <a:rPr lang="en-GB" sz="1300" dirty="0" err="1"/>
              <a:t>ddarparu</a:t>
            </a:r>
            <a:r>
              <a:rPr lang="en-GB" sz="1300" dirty="0"/>
              <a:t> </a:t>
            </a:r>
            <a:r>
              <a:rPr lang="en-GB" sz="1300" dirty="0" err="1"/>
              <a:t>ar</a:t>
            </a:r>
            <a:r>
              <a:rPr lang="en-GB" sz="1300" dirty="0"/>
              <a:t> </a:t>
            </a:r>
            <a:r>
              <a:rPr lang="en-GB" sz="1300" dirty="0" err="1"/>
              <a:t>gyfer</a:t>
            </a:r>
            <a:r>
              <a:rPr lang="en-GB" sz="1300" dirty="0"/>
              <a:t> </a:t>
            </a:r>
            <a:r>
              <a:rPr lang="en-GB" sz="1300" dirty="0" err="1"/>
              <a:t>anghenion</a:t>
            </a:r>
            <a:r>
              <a:rPr lang="en-GB" sz="1300" dirty="0"/>
              <a:t> plant</a:t>
            </a:r>
          </a:p>
          <a:p>
            <a:pPr marL="87313" indent="-87313"/>
            <a:r>
              <a:rPr lang="en-GB" sz="1300" dirty="0"/>
              <a:t>• Mae </a:t>
            </a:r>
            <a:r>
              <a:rPr lang="en-GB" sz="1300" dirty="0" err="1"/>
              <a:t>deddfwriaeth</a:t>
            </a:r>
            <a:r>
              <a:rPr lang="en-GB" sz="1300" dirty="0"/>
              <a:t> </a:t>
            </a:r>
            <a:r>
              <a:rPr lang="en-GB" sz="1300" dirty="0" err="1"/>
              <a:t>ar</a:t>
            </a:r>
            <a:r>
              <a:rPr lang="en-GB" sz="1300" dirty="0"/>
              <a:t> </a:t>
            </a:r>
            <a:r>
              <a:rPr lang="en-GB" sz="1300" dirty="0" err="1"/>
              <a:t>waith</a:t>
            </a:r>
            <a:r>
              <a:rPr lang="en-GB" sz="1300" dirty="0"/>
              <a:t> </a:t>
            </a:r>
            <a:r>
              <a:rPr lang="en-GB" sz="1300" dirty="0" err="1"/>
              <a:t>sy'n</a:t>
            </a:r>
            <a:r>
              <a:rPr lang="en-GB" sz="1300" dirty="0"/>
              <a:t> </a:t>
            </a:r>
            <a:r>
              <a:rPr lang="en-GB" sz="1300" dirty="0" err="1"/>
              <a:t>cefnogi'r</a:t>
            </a:r>
            <a:r>
              <a:rPr lang="en-GB" sz="1300" dirty="0"/>
              <a:t> </a:t>
            </a:r>
            <a:r>
              <a:rPr lang="en-GB" sz="1300" dirty="0" err="1"/>
              <a:t>gofal</a:t>
            </a:r>
            <a:r>
              <a:rPr lang="en-GB" sz="1300" dirty="0"/>
              <a:t> </a:t>
            </a:r>
            <a:r>
              <a:rPr lang="en-GB" sz="1300" dirty="0" err="1"/>
              <a:t>sy'n</a:t>
            </a:r>
            <a:r>
              <a:rPr lang="en-GB" sz="1300" dirty="0"/>
              <a:t> </a:t>
            </a:r>
            <a:r>
              <a:rPr lang="en-GB" sz="1300" dirty="0" err="1"/>
              <a:t>cael</a:t>
            </a:r>
            <a:r>
              <a:rPr lang="en-GB" sz="1300" dirty="0"/>
              <a:t> </a:t>
            </a:r>
            <a:r>
              <a:rPr lang="en-GB" sz="1300" dirty="0" err="1"/>
              <a:t>ei</a:t>
            </a:r>
            <a:r>
              <a:rPr lang="en-GB" sz="1300" dirty="0"/>
              <a:t> </a:t>
            </a:r>
            <a:r>
              <a:rPr lang="en-GB" sz="1300" dirty="0" err="1"/>
              <a:t>gynnig</a:t>
            </a:r>
            <a:endParaRPr lang="en-GB" sz="1300" dirty="0"/>
          </a:p>
          <a:p>
            <a:pPr marL="87313" indent="-87313"/>
            <a:r>
              <a:rPr lang="en-GB" sz="1300" dirty="0"/>
              <a:t>• </a:t>
            </a:r>
            <a:r>
              <a:rPr lang="en-GB" sz="1300" dirty="0" err="1"/>
              <a:t>Mae'r</a:t>
            </a:r>
            <a:r>
              <a:rPr lang="en-GB" sz="1300" dirty="0"/>
              <a:t> </a:t>
            </a:r>
            <a:r>
              <a:rPr lang="en-GB" sz="1300" dirty="0" err="1"/>
              <a:t>gweithgareddau</a:t>
            </a:r>
            <a:r>
              <a:rPr lang="en-GB" sz="1300" dirty="0"/>
              <a:t> </a:t>
            </a:r>
            <a:r>
              <a:rPr lang="en-GB" sz="1300" dirty="0" err="1"/>
              <a:t>sy'n</a:t>
            </a:r>
            <a:r>
              <a:rPr lang="en-GB" sz="1300" dirty="0"/>
              <a:t> </a:t>
            </a:r>
            <a:r>
              <a:rPr lang="en-GB" sz="1300" dirty="0" err="1"/>
              <a:t>cael</a:t>
            </a:r>
            <a:r>
              <a:rPr lang="en-GB" sz="1300" dirty="0"/>
              <a:t> </a:t>
            </a:r>
            <a:r>
              <a:rPr lang="en-GB" sz="1300" dirty="0" err="1"/>
              <a:t>eu</a:t>
            </a:r>
            <a:r>
              <a:rPr lang="en-GB" sz="1300" dirty="0"/>
              <a:t> </a:t>
            </a:r>
            <a:r>
              <a:rPr lang="en-GB" sz="1300" dirty="0" err="1"/>
              <a:t>darparu'n</a:t>
            </a:r>
            <a:r>
              <a:rPr lang="en-GB" sz="1300" dirty="0"/>
              <a:t> </a:t>
            </a:r>
            <a:r>
              <a:rPr lang="en-GB" sz="1300" dirty="0" err="1"/>
              <a:t>cael</a:t>
            </a:r>
            <a:r>
              <a:rPr lang="en-GB" sz="1300" dirty="0"/>
              <a:t> </a:t>
            </a:r>
            <a:r>
              <a:rPr lang="en-GB" sz="1300" dirty="0" err="1"/>
              <a:t>eu</a:t>
            </a:r>
            <a:r>
              <a:rPr lang="en-GB" sz="1300" dirty="0"/>
              <a:t> </a:t>
            </a:r>
            <a:r>
              <a:rPr lang="en-GB" sz="1300" dirty="0" err="1"/>
              <a:t>harwain</a:t>
            </a:r>
            <a:r>
              <a:rPr lang="en-GB" sz="1300" dirty="0"/>
              <a:t> </a:t>
            </a:r>
            <a:r>
              <a:rPr lang="en-GB" sz="1300" dirty="0" err="1"/>
              <a:t>gan</a:t>
            </a:r>
            <a:r>
              <a:rPr lang="en-GB" sz="1300" dirty="0"/>
              <a:t> </a:t>
            </a:r>
            <a:r>
              <a:rPr lang="en-GB" sz="1300" dirty="0" err="1"/>
              <a:t>blant</a:t>
            </a:r>
            <a:r>
              <a:rPr lang="en-GB" sz="1300" dirty="0"/>
              <a:t> ac </a:t>
            </a:r>
            <a:r>
              <a:rPr lang="en-GB" sz="1300" dirty="0" err="1"/>
              <a:t>yn</a:t>
            </a:r>
            <a:r>
              <a:rPr lang="en-GB" sz="1300" dirty="0"/>
              <a:t> </a:t>
            </a:r>
            <a:r>
              <a:rPr lang="en-GB" sz="1300" dirty="0" err="1"/>
              <a:t>gyfeillgar</a:t>
            </a:r>
            <a:r>
              <a:rPr lang="en-GB" sz="1300" dirty="0"/>
              <a:t> </a:t>
            </a:r>
            <a:r>
              <a:rPr lang="en-GB" sz="1300" dirty="0" err="1"/>
              <a:t>i</a:t>
            </a:r>
            <a:r>
              <a:rPr lang="en-GB" sz="1300" dirty="0"/>
              <a:t> </a:t>
            </a:r>
            <a:r>
              <a:rPr lang="en-GB" sz="1300" dirty="0" err="1"/>
              <a:t>blant</a:t>
            </a:r>
            <a:endParaRPr lang="en-GB" sz="1300" dirty="0"/>
          </a:p>
          <a:p>
            <a:pPr marL="87313" indent="-87313"/>
            <a:r>
              <a:rPr lang="en-GB" sz="1300" dirty="0"/>
              <a:t>• Gall plant </a:t>
            </a:r>
            <a:r>
              <a:rPr lang="en-GB" sz="1300" dirty="0" err="1"/>
              <a:t>gael</a:t>
            </a:r>
            <a:r>
              <a:rPr lang="en-GB" sz="1300" dirty="0"/>
              <a:t> </a:t>
            </a:r>
            <a:r>
              <a:rPr lang="en-GB" sz="1300" dirty="0" err="1"/>
              <a:t>cyfleoedd</a:t>
            </a:r>
            <a:r>
              <a:rPr lang="en-GB" sz="1300" dirty="0"/>
              <a:t> </a:t>
            </a:r>
            <a:r>
              <a:rPr lang="en-GB" sz="1300" dirty="0" err="1"/>
              <a:t>na</a:t>
            </a:r>
            <a:r>
              <a:rPr lang="en-GB" sz="1300" dirty="0"/>
              <a:t> all y </a:t>
            </a:r>
            <a:r>
              <a:rPr lang="en-GB" sz="1300" dirty="0" err="1"/>
              <a:t>teuluoedd</a:t>
            </a:r>
            <a:r>
              <a:rPr lang="en-GB" sz="1300" dirty="0"/>
              <a:t> </a:t>
            </a:r>
            <a:r>
              <a:rPr lang="en-GB" sz="1300" dirty="0" err="1"/>
              <a:t>eu</a:t>
            </a:r>
            <a:r>
              <a:rPr lang="en-GB" sz="1300" dirty="0"/>
              <a:t> </a:t>
            </a:r>
            <a:r>
              <a:rPr lang="en-GB" sz="1300" dirty="0" err="1"/>
              <a:t>hunain</a:t>
            </a:r>
            <a:r>
              <a:rPr lang="en-GB" sz="1300" dirty="0"/>
              <a:t> </a:t>
            </a:r>
            <a:r>
              <a:rPr lang="en-GB" sz="1300" dirty="0" err="1"/>
              <a:t>eu</a:t>
            </a:r>
            <a:r>
              <a:rPr lang="en-GB" sz="1300" dirty="0"/>
              <a:t> </a:t>
            </a:r>
            <a:r>
              <a:rPr lang="en-GB" sz="1300" dirty="0" err="1"/>
              <a:t>cynnig</a:t>
            </a:r>
            <a:endParaRPr lang="en-GB" sz="1300" dirty="0"/>
          </a:p>
          <a:p>
            <a:pPr marL="87313" indent="-87313"/>
            <a:r>
              <a:rPr lang="en-GB" sz="1300" dirty="0"/>
              <a:t>• Mae </a:t>
            </a:r>
            <a:r>
              <a:rPr lang="en-GB" sz="1300" dirty="0" err="1"/>
              <a:t>clybiau</a:t>
            </a:r>
            <a:r>
              <a:rPr lang="en-GB" sz="1300" dirty="0"/>
              <a:t> </a:t>
            </a:r>
            <a:r>
              <a:rPr lang="en-GB" sz="1300" dirty="0" err="1"/>
              <a:t>ar</a:t>
            </a:r>
            <a:r>
              <a:rPr lang="en-GB" sz="1300" dirty="0"/>
              <a:t> </a:t>
            </a:r>
            <a:r>
              <a:rPr lang="en-GB" sz="1300" dirty="0" err="1"/>
              <a:t>ôl</a:t>
            </a:r>
            <a:r>
              <a:rPr lang="en-GB" sz="1300" dirty="0"/>
              <a:t> </a:t>
            </a:r>
            <a:r>
              <a:rPr lang="en-GB" sz="1300" dirty="0" err="1"/>
              <a:t>ysgol</a:t>
            </a:r>
            <a:r>
              <a:rPr lang="en-GB" sz="1300" dirty="0"/>
              <a:t> </a:t>
            </a:r>
            <a:r>
              <a:rPr lang="en-GB" sz="1300" dirty="0" err="1"/>
              <a:t>yn</a:t>
            </a:r>
            <a:r>
              <a:rPr lang="en-GB" sz="1300" dirty="0"/>
              <a:t> </a:t>
            </a:r>
            <a:r>
              <a:rPr lang="en-GB" sz="1300" dirty="0" err="1"/>
              <a:t>cefnogi</a:t>
            </a:r>
            <a:r>
              <a:rPr lang="en-GB" sz="1300" dirty="0"/>
              <a:t> </a:t>
            </a:r>
            <a:r>
              <a:rPr lang="en-GB" sz="1300" dirty="0" err="1"/>
              <a:t>datblygiad</a:t>
            </a:r>
            <a:r>
              <a:rPr lang="en-GB" sz="1300" dirty="0"/>
              <a:t> </a:t>
            </a:r>
            <a:r>
              <a:rPr lang="en-GB" sz="1300" dirty="0" err="1"/>
              <a:t>emosiynol</a:t>
            </a:r>
            <a:r>
              <a:rPr lang="en-GB" sz="1300" dirty="0"/>
              <a:t> plant </a:t>
            </a:r>
            <a:r>
              <a:rPr lang="en-GB" sz="1300" dirty="0" err="1"/>
              <a:t>sy'n</a:t>
            </a:r>
            <a:r>
              <a:rPr lang="en-GB" sz="1300" dirty="0"/>
              <a:t> </a:t>
            </a:r>
            <a:r>
              <a:rPr lang="en-GB" sz="1300" dirty="0" err="1"/>
              <a:t>golygu</a:t>
            </a:r>
            <a:r>
              <a:rPr lang="en-GB" sz="1300" dirty="0"/>
              <a:t> </a:t>
            </a:r>
            <a:r>
              <a:rPr lang="en-GB" sz="1300" dirty="0" err="1"/>
              <a:t>nad</a:t>
            </a:r>
            <a:r>
              <a:rPr lang="en-GB" sz="1300" dirty="0"/>
              <a:t> </a:t>
            </a:r>
            <a:r>
              <a:rPr lang="en-GB" sz="1300" dirty="0" err="1"/>
              <a:t>yw</a:t>
            </a:r>
            <a:r>
              <a:rPr lang="en-GB" sz="1300" dirty="0"/>
              <a:t> </a:t>
            </a:r>
            <a:r>
              <a:rPr lang="en-GB" sz="1300" dirty="0" err="1"/>
              <a:t>rhieni</a:t>
            </a:r>
            <a:r>
              <a:rPr lang="en-GB" sz="1300" dirty="0"/>
              <a:t> / </a:t>
            </a:r>
            <a:r>
              <a:rPr lang="en-GB" sz="1300" dirty="0" err="1"/>
              <a:t>gofalwyr</a:t>
            </a:r>
            <a:r>
              <a:rPr lang="en-GB" sz="1300" dirty="0"/>
              <a:t> </a:t>
            </a:r>
            <a:r>
              <a:rPr lang="en-GB" sz="1300" dirty="0" err="1"/>
              <a:t>yn</a:t>
            </a:r>
            <a:r>
              <a:rPr lang="en-GB" sz="1300" dirty="0"/>
              <a:t> </a:t>
            </a:r>
            <a:r>
              <a:rPr lang="en-GB" sz="1300" dirty="0" err="1"/>
              <a:t>poeni</a:t>
            </a:r>
            <a:r>
              <a:rPr lang="en-GB" sz="1300" dirty="0"/>
              <a:t> am </a:t>
            </a:r>
            <a:r>
              <a:rPr lang="en-GB" sz="1300" dirty="0" err="1"/>
              <a:t>eu</a:t>
            </a:r>
            <a:r>
              <a:rPr lang="en-GB" sz="1300" dirty="0"/>
              <a:t> </a:t>
            </a:r>
            <a:r>
              <a:rPr lang="en-GB" sz="1300" dirty="0" err="1"/>
              <a:t>llesiant</a:t>
            </a:r>
            <a:endParaRPr lang="en-GB" sz="1300" dirty="0"/>
          </a:p>
          <a:p>
            <a:pPr marL="87313" indent="-87313"/>
            <a:r>
              <a:rPr lang="en-GB" sz="1300" dirty="0"/>
              <a:t>• Mae </a:t>
            </a:r>
            <a:r>
              <a:rPr lang="en-GB" sz="1300" dirty="0" err="1"/>
              <a:t>rhieni</a:t>
            </a:r>
            <a:r>
              <a:rPr lang="en-GB" sz="1300" dirty="0"/>
              <a:t> / </a:t>
            </a:r>
            <a:r>
              <a:rPr lang="en-GB" sz="1300" dirty="0" err="1"/>
              <a:t>gofalwyr</a:t>
            </a:r>
            <a:r>
              <a:rPr lang="en-GB" sz="1300" dirty="0"/>
              <a:t> </a:t>
            </a:r>
            <a:r>
              <a:rPr lang="en-GB" sz="1300" dirty="0" err="1"/>
              <a:t>yn</a:t>
            </a:r>
            <a:r>
              <a:rPr lang="en-GB" sz="1300" dirty="0"/>
              <a:t> </a:t>
            </a:r>
            <a:r>
              <a:rPr lang="en-GB" sz="1300" dirty="0" err="1"/>
              <a:t>teimlo</a:t>
            </a:r>
            <a:r>
              <a:rPr lang="en-GB" sz="1300" dirty="0"/>
              <a:t> </a:t>
            </a:r>
            <a:r>
              <a:rPr lang="en-GB" sz="1300" dirty="0" err="1"/>
              <a:t>llai</a:t>
            </a:r>
            <a:r>
              <a:rPr lang="en-GB" sz="1300" dirty="0"/>
              <a:t> o </a:t>
            </a:r>
            <a:r>
              <a:rPr lang="en-GB" sz="1300" dirty="0" err="1"/>
              <a:t>straen</a:t>
            </a:r>
            <a:r>
              <a:rPr lang="en-GB" sz="1300" dirty="0"/>
              <a:t> </a:t>
            </a:r>
            <a:r>
              <a:rPr lang="en-GB" sz="1300" dirty="0" err="1"/>
              <a:t>gan</a:t>
            </a:r>
            <a:r>
              <a:rPr lang="en-GB" sz="1300" dirty="0"/>
              <a:t> </a:t>
            </a:r>
            <a:r>
              <a:rPr lang="en-GB" sz="1300" dirty="0" err="1"/>
              <a:t>nad</a:t>
            </a:r>
            <a:r>
              <a:rPr lang="en-GB" sz="1300" dirty="0"/>
              <a:t> </a:t>
            </a:r>
            <a:r>
              <a:rPr lang="en-GB" sz="1300" dirty="0" err="1"/>
              <a:t>oes</a:t>
            </a:r>
            <a:r>
              <a:rPr lang="en-GB" sz="1300" dirty="0"/>
              <a:t> </a:t>
            </a:r>
            <a:r>
              <a:rPr lang="en-GB" sz="1300" dirty="0" err="1"/>
              <a:t>angen</a:t>
            </a:r>
            <a:r>
              <a:rPr lang="en-GB" sz="1300" dirty="0"/>
              <a:t> </a:t>
            </a:r>
            <a:r>
              <a:rPr lang="en-GB" sz="1300" dirty="0" err="1"/>
              <a:t>iddyn</a:t>
            </a:r>
            <a:r>
              <a:rPr lang="en-GB" sz="1300" dirty="0"/>
              <a:t> </a:t>
            </a:r>
            <a:r>
              <a:rPr lang="en-GB" sz="1300" dirty="0" err="1"/>
              <a:t>nhw</a:t>
            </a:r>
            <a:r>
              <a:rPr lang="en-GB" sz="1300" dirty="0"/>
              <a:t> </a:t>
            </a:r>
            <a:r>
              <a:rPr lang="en-GB" sz="1300" dirty="0" err="1"/>
              <a:t>boeni</a:t>
            </a:r>
            <a:r>
              <a:rPr lang="en-GB" sz="1300" dirty="0"/>
              <a:t> am </a:t>
            </a:r>
            <a:r>
              <a:rPr lang="en-GB" sz="1300" dirty="0" err="1"/>
              <a:t>lle</a:t>
            </a:r>
            <a:r>
              <a:rPr lang="en-GB" sz="1300" dirty="0"/>
              <a:t> </a:t>
            </a:r>
            <a:r>
              <a:rPr lang="en-GB" sz="1300" dirty="0" err="1"/>
              <a:t>mae</a:t>
            </a:r>
            <a:r>
              <a:rPr lang="en-GB" sz="1300" dirty="0"/>
              <a:t> </a:t>
            </a:r>
            <a:r>
              <a:rPr lang="en-GB" sz="1300" dirty="0" err="1"/>
              <a:t>eu</a:t>
            </a:r>
            <a:r>
              <a:rPr lang="en-GB" sz="1300" dirty="0"/>
              <a:t> plant </a:t>
            </a:r>
            <a:r>
              <a:rPr lang="en-GB" sz="1300" dirty="0" err="1"/>
              <a:t>tra</a:t>
            </a:r>
            <a:r>
              <a:rPr lang="en-GB" sz="1300" dirty="0"/>
              <a:t> </a:t>
            </a:r>
            <a:r>
              <a:rPr lang="en-GB" sz="1300" dirty="0" err="1"/>
              <a:t>maen</a:t>
            </a:r>
            <a:r>
              <a:rPr lang="en-GB" sz="1300" dirty="0"/>
              <a:t> </a:t>
            </a:r>
            <a:r>
              <a:rPr lang="en-GB" sz="1300" dirty="0" err="1"/>
              <a:t>nhw</a:t>
            </a:r>
            <a:r>
              <a:rPr lang="en-GB" sz="1300" dirty="0"/>
              <a:t> </a:t>
            </a:r>
            <a:r>
              <a:rPr lang="en-GB" sz="1300" dirty="0" err="1"/>
              <a:t>yn</a:t>
            </a:r>
            <a:r>
              <a:rPr lang="en-GB" sz="1300" dirty="0"/>
              <a:t> y </a:t>
            </a:r>
            <a:r>
              <a:rPr lang="en-GB" sz="1300" dirty="0" err="1"/>
              <a:t>gwaith</a:t>
            </a:r>
            <a:r>
              <a:rPr lang="en-GB" sz="1300" dirty="0"/>
              <a:t>.</a:t>
            </a:r>
            <a:br>
              <a:rPr lang="en-GB" sz="1300" dirty="0"/>
            </a:br>
            <a:endParaRPr lang="en-GB" sz="1300" dirty="0"/>
          </a:p>
          <a:p>
            <a:r>
              <a:rPr lang="en-GB" sz="1300" dirty="0" err="1"/>
              <a:t>Nid</a:t>
            </a:r>
            <a:r>
              <a:rPr lang="en-GB" sz="1300" dirty="0"/>
              <a:t> </a:t>
            </a:r>
            <a:r>
              <a:rPr lang="en-GB" sz="1300" dirty="0" err="1"/>
              <a:t>yw’r</a:t>
            </a:r>
            <a:r>
              <a:rPr lang="en-GB" sz="1300" dirty="0"/>
              <a:t> </a:t>
            </a:r>
            <a:r>
              <a:rPr lang="en-GB" sz="1300" dirty="0" err="1"/>
              <a:t>rhestr</a:t>
            </a:r>
            <a:r>
              <a:rPr lang="en-GB" sz="1300" dirty="0"/>
              <a:t> </a:t>
            </a:r>
            <a:r>
              <a:rPr lang="en-GB" sz="1300" dirty="0" err="1"/>
              <a:t>yn</a:t>
            </a:r>
            <a:r>
              <a:rPr lang="en-GB" sz="1300" dirty="0"/>
              <a:t> </a:t>
            </a:r>
            <a:r>
              <a:rPr lang="en-GB" sz="1300" dirty="0" err="1"/>
              <a:t>gynhwysfawr</a:t>
            </a:r>
            <a:r>
              <a:rPr lang="en-GB" sz="1300" dirty="0"/>
              <a:t>.</a:t>
            </a:r>
          </a:p>
          <a:p>
            <a:r>
              <a:rPr lang="en-GB" sz="1300" dirty="0" err="1"/>
              <a:t>Rhowch</a:t>
            </a:r>
            <a:r>
              <a:rPr lang="en-GB" sz="1300" dirty="0"/>
              <a:t> </a:t>
            </a:r>
            <a:r>
              <a:rPr lang="en-GB" sz="1300" dirty="0" err="1"/>
              <a:t>farciau</a:t>
            </a:r>
            <a:r>
              <a:rPr lang="en-GB" sz="1300" dirty="0"/>
              <a:t> am </a:t>
            </a:r>
            <a:r>
              <a:rPr lang="en-GB" sz="1300" dirty="0" err="1"/>
              <a:t>unrhyw</a:t>
            </a:r>
            <a:r>
              <a:rPr lang="en-GB" sz="1300" dirty="0"/>
              <a:t> </a:t>
            </a:r>
            <a:r>
              <a:rPr lang="en-GB" sz="1300" dirty="0" err="1"/>
              <a:t>ymateb</a:t>
            </a:r>
            <a:r>
              <a:rPr lang="en-GB" sz="1300" dirty="0"/>
              <a:t> </a:t>
            </a:r>
            <a:r>
              <a:rPr lang="en-GB" sz="1300" dirty="0" err="1"/>
              <a:t>perthnasol</a:t>
            </a:r>
            <a:r>
              <a:rPr lang="en-GB" sz="1300" dirty="0"/>
              <a:t> </a:t>
            </a:r>
            <a:r>
              <a:rPr lang="en-GB" sz="1300" dirty="0" err="1"/>
              <a:t>arall</a:t>
            </a:r>
            <a:r>
              <a:rPr lang="en-GB" sz="1300" dirty="0"/>
              <a:t>. </a:t>
            </a:r>
            <a:r>
              <a:rPr lang="en-GB" dirty="0"/>
              <a:t>	</a:t>
            </a:r>
          </a:p>
          <a:p>
            <a:endParaRPr lang="en-GB" sz="1300" dirty="0"/>
          </a:p>
        </p:txBody>
      </p:sp>
    </p:spTree>
    <p:extLst>
      <p:ext uri="{BB962C8B-B14F-4D97-AF65-F5344CB8AC3E}">
        <p14:creationId xmlns:p14="http://schemas.microsoft.com/office/powerpoint/2010/main" val="3418380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3363C-31F9-9FE3-997A-64F019B5DB9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587A27-5809-D91C-F895-2A909423A927}"/>
              </a:ext>
            </a:extLst>
          </p:cNvPr>
          <p:cNvSpPr txBox="1"/>
          <p:nvPr/>
        </p:nvSpPr>
        <p:spPr>
          <a:xfrm>
            <a:off x="6760723" y="1219396"/>
            <a:ext cx="4916271" cy="5386090"/>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b="1" i="1" dirty="0">
                <a:solidFill>
                  <a:schemeClr val="accent1"/>
                </a:solidFill>
              </a:rPr>
            </a:br>
            <a:r>
              <a:rPr lang="cy-GB" sz="1600" i="1" dirty="0">
                <a:solidFill>
                  <a:schemeClr val="accent1"/>
                </a:solidFill>
              </a:rPr>
              <a:t>Mae'r arholwr wedi cydnabod y ddealltwriaeth a ddangoswyd gan y dysgwr hwn mewn perthynas â'r cwestiwn. Mae sawl pwynt yn cael ei esbonio yma gan alluogi ar gyfer rhoi 5 marc allan o'r 6 sydd ar gael.</a:t>
            </a:r>
            <a:r>
              <a:rPr lang="cy-GB" sz="1600" dirty="0">
                <a:solidFill>
                  <a:schemeClr val="accent1"/>
                </a:solidFill>
              </a:rPr>
              <a:t> </a:t>
            </a:r>
            <a:r>
              <a:rPr lang="cy-GB" sz="1600" i="1" dirty="0">
                <a:solidFill>
                  <a:schemeClr val="accent1"/>
                </a:solidFill>
              </a:rPr>
              <a:t>Defnydd da iawn o'r ferf orchmynnol, dadansoddwch, i'w weld.</a:t>
            </a:r>
            <a:r>
              <a:rPr lang="cy-GB" sz="1600" dirty="0">
                <a:solidFill>
                  <a:schemeClr val="accent1"/>
                </a:solidFill>
              </a:rPr>
              <a:t> </a:t>
            </a:r>
            <a:r>
              <a:rPr lang="cy-GB" sz="1600" i="1" dirty="0">
                <a:solidFill>
                  <a:schemeClr val="accent1"/>
                </a:solidFill>
              </a:rPr>
              <a:t>Mae hyn yn amlwg lle mae'r dysgwr wedi rhoi enghreifftiau i ategu ei syniadau, er enghraifft lle mae wedi adeiladu ar ei wybodaeth am bwysigrwydd y clwb ar ôl ysgol fel hafan diogel i blant y gallent fod yn profi anawsterau gartref.</a:t>
            </a:r>
            <a:r>
              <a:rPr lang="cy-GB" sz="1600" dirty="0">
                <a:solidFill>
                  <a:schemeClr val="accent1"/>
                </a:solidFill>
              </a:rPr>
              <a:t> </a:t>
            </a:r>
            <a:r>
              <a:rPr lang="cy-GB" sz="1600" i="1" dirty="0">
                <a:solidFill>
                  <a:schemeClr val="accent1"/>
                </a:solidFill>
              </a:rPr>
              <a:t>Mae'r dysgwr wedi galluogi'r gofyniad i ystyried plant a theuluoedd yn yr ymateb, sydd wedi ei alluogi i gyrraedd y band marciau uwch.</a:t>
            </a:r>
            <a:r>
              <a:rPr lang="cy-GB" sz="1600" dirty="0">
                <a:solidFill>
                  <a:schemeClr val="accent1"/>
                </a:solidFill>
              </a:rPr>
              <a:t> </a:t>
            </a:r>
            <a:r>
              <a:rPr lang="cy-GB" sz="1600" i="1" dirty="0">
                <a:solidFill>
                  <a:schemeClr val="accent1"/>
                </a:solidFill>
              </a:rPr>
              <a:t>Gellid bod wedi rhoi marciau llawn pe byddai'r dysgwr wedi dangos dealltwriaeth o elfennau penodol o'r clwb ar ôl ysgol, megis staff cymwys neu ddeddfwriaeth mewn lle.</a:t>
            </a:r>
            <a:endParaRPr lang="en-GB" sz="1600" dirty="0">
              <a:solidFill>
                <a:schemeClr val="accent1"/>
              </a:solidFill>
            </a:endParaRPr>
          </a:p>
          <a:p>
            <a:pPr algn="l">
              <a:buNone/>
            </a:pPr>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kumimoji="0" lang="en-GB" altLang="en-US" b="1" i="1" u="none" strike="noStrike" cap="none" normalizeH="0" baseline="0" dirty="0">
                <a:ln>
                  <a:noFill/>
                </a:ln>
                <a:solidFill>
                  <a:schemeClr val="accent1"/>
                </a:solidFill>
                <a:effectLst/>
              </a:rPr>
              <a:t>5/</a:t>
            </a:r>
            <a:r>
              <a:rPr lang="en-GB" altLang="en-US" b="1" i="1" dirty="0">
                <a:solidFill>
                  <a:schemeClr val="accent1"/>
                </a:solidFill>
              </a:rPr>
              <a:t>6</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0A2EE5DB-1198-D000-B34E-B21DA552847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82C38A4-DD2A-548F-D56A-2D1095C0E4C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1C0E7FE-9496-2F4D-1AF5-82A8AB6D65BF}"/>
              </a:ext>
            </a:extLst>
          </p:cNvPr>
          <p:cNvSpPr/>
          <p:nvPr/>
        </p:nvSpPr>
        <p:spPr>
          <a:xfrm>
            <a:off x="6313251" y="1095284"/>
            <a:ext cx="5500377" cy="5479424"/>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72E0481-E4D6-F92F-4ECA-C94A7187D01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0898FE96-628E-222F-E1D0-B486256C743B}"/>
              </a:ext>
            </a:extLst>
          </p:cNvPr>
          <p:cNvSpPr txBox="1"/>
          <p:nvPr/>
        </p:nvSpPr>
        <p:spPr>
          <a:xfrm>
            <a:off x="282574" y="1095284"/>
            <a:ext cx="4071711" cy="5401479"/>
          </a:xfrm>
          <a:prstGeom prst="rect">
            <a:avLst/>
          </a:prstGeom>
          <a:noFill/>
        </p:spPr>
        <p:txBody>
          <a:bodyPr wrap="square">
            <a:spAutoFit/>
          </a:bodyPr>
          <a:lstStyle/>
          <a:p>
            <a:r>
              <a:rPr lang="en-US" sz="1500" dirty="0"/>
              <a:t>After-school club is a useful tool for use of families from any background. It suits the needs of </a:t>
            </a:r>
            <a:r>
              <a:rPr lang="en-US" sz="1500" dirty="0" err="1"/>
              <a:t>singal</a:t>
            </a:r>
            <a:r>
              <a:rPr lang="en-US" sz="1500" dirty="0"/>
              <a:t> parent families as, if the parent works longer hours than schools runs for, it allows the parent comfort in knowing their child is in a safe and secure environment and relieves stress from the shoulders. After-school club can learn of the </a:t>
            </a:r>
            <a:r>
              <a:rPr lang="en-US" sz="1500" dirty="0" err="1"/>
              <a:t>childrens</a:t>
            </a:r>
            <a:r>
              <a:rPr lang="en-US" sz="1500" dirty="0"/>
              <a:t> interests and allow them to do things they would like to do. Such as several children enjoying football and allowing them an environment and community to play football with, instead of kicking a ball alone. Children who may feel more isolated can use after-school club as a way to slowly ease out of their comfort zone, talking to and befriending people they may not have spoken to otherwise. A child who may come from a home they would rather not return to can use after-school club as a safe haven, keeping them around people they trust and giving them a way to communicate their issues to a trusted adult who can hopefully help them.</a:t>
            </a:r>
            <a:endParaRPr lang="en-GB" sz="1500" dirty="0"/>
          </a:p>
        </p:txBody>
      </p:sp>
    </p:spTree>
    <p:extLst>
      <p:ext uri="{BB962C8B-B14F-4D97-AF65-F5344CB8AC3E}">
        <p14:creationId xmlns:p14="http://schemas.microsoft.com/office/powerpoint/2010/main" val="1943122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74796-8646-7E3A-99D0-F8B15FF84E8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D1E3D02-BA44-3E44-6DB3-9EE5980319F4}"/>
              </a:ext>
            </a:extLst>
          </p:cNvPr>
          <p:cNvSpPr>
            <a:spLocks noGrp="1"/>
          </p:cNvSpPr>
          <p:nvPr>
            <p:ph type="title"/>
          </p:nvPr>
        </p:nvSpPr>
        <p:spPr>
          <a:xfrm>
            <a:off x="282012" y="208722"/>
            <a:ext cx="5091890" cy="447261"/>
          </a:xfrm>
        </p:spPr>
        <p:txBody>
          <a:bodyPr/>
          <a:lstStyle/>
          <a:p>
            <a:r>
              <a:rPr lang="1106" sz="1800" dirty="0"/>
              <a:t>Cwestiwn</a:t>
            </a:r>
            <a:r>
              <a:rPr lang="en-GB" sz="1800" dirty="0"/>
              <a:t> 7(a) </a:t>
            </a:r>
            <a:r>
              <a:rPr lang="1106" sz="1800" dirty="0"/>
              <a:t>a'r cynllun marcio </a:t>
            </a:r>
            <a:endParaRPr lang="en-GB" sz="1800" dirty="0"/>
          </a:p>
        </p:txBody>
      </p:sp>
      <p:sp>
        <p:nvSpPr>
          <p:cNvPr id="12" name="TextBox 11">
            <a:extLst>
              <a:ext uri="{FF2B5EF4-FFF2-40B4-BE49-F238E27FC236}">
                <a16:creationId xmlns:a16="http://schemas.microsoft.com/office/drawing/2014/main" id="{E89DA9FD-F7A5-1A7C-3BAD-33FDF72F6E8E}"/>
              </a:ext>
            </a:extLst>
          </p:cNvPr>
          <p:cNvSpPr txBox="1"/>
          <p:nvPr/>
        </p:nvSpPr>
        <p:spPr>
          <a:xfrm>
            <a:off x="6405261" y="64030"/>
            <a:ext cx="3089468"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dirty="0">
                <a:solidFill>
                  <a:schemeClr val="accent1"/>
                </a:solidFill>
                <a:highlight>
                  <a:srgbClr val="FFFF00"/>
                </a:highlight>
              </a:rPr>
              <a:t>: </a:t>
            </a:r>
            <a:r>
              <a:rPr lang="en-GB" sz="1400" b="1" dirty="0" err="1">
                <a:solidFill>
                  <a:schemeClr val="accent1"/>
                </a:solidFill>
                <a:highlight>
                  <a:srgbClr val="FFFF00"/>
                </a:highlight>
              </a:rPr>
              <a:t>Esboniwch</a:t>
            </a:r>
            <a:r>
              <a:rPr lang="en-GB" sz="1400" dirty="0">
                <a:solidFill>
                  <a:schemeClr val="accent1"/>
                </a:solidFill>
                <a:highlight>
                  <a:srgbClr val="FFFF00"/>
                </a:highlight>
              </a:rPr>
              <a:t> </a:t>
            </a:r>
          </a:p>
          <a:p>
            <a:r>
              <a:rPr lang="en-GB" sz="1400" dirty="0" err="1">
                <a:solidFill>
                  <a:schemeClr val="accent1"/>
                </a:solidFill>
                <a:highlight>
                  <a:srgbClr val="FFFF00"/>
                </a:highlight>
              </a:rPr>
              <a:t>Rhoi</a:t>
            </a:r>
            <a:r>
              <a:rPr lang="en-GB" sz="1400" dirty="0">
                <a:solidFill>
                  <a:schemeClr val="accent1"/>
                </a:solidFill>
                <a:highlight>
                  <a:srgbClr val="FFFF00"/>
                </a:highlight>
              </a:rPr>
              <a:t> </a:t>
            </a:r>
            <a:r>
              <a:rPr lang="en-GB" sz="1400" dirty="0" err="1">
                <a:solidFill>
                  <a:schemeClr val="accent1"/>
                </a:solidFill>
                <a:highlight>
                  <a:srgbClr val="FFFF00"/>
                </a:highlight>
              </a:rPr>
              <a:t>manylion</a:t>
            </a:r>
            <a:r>
              <a:rPr lang="en-GB" sz="1400" dirty="0">
                <a:solidFill>
                  <a:schemeClr val="accent1"/>
                </a:solidFill>
                <a:highlight>
                  <a:srgbClr val="FFFF00"/>
                </a:highlight>
              </a:rPr>
              <a:t> a </a:t>
            </a:r>
            <a:r>
              <a:rPr lang="en-GB" sz="1400" dirty="0" err="1">
                <a:solidFill>
                  <a:schemeClr val="accent1"/>
                </a:solidFill>
                <a:highlight>
                  <a:srgbClr val="FFFF00"/>
                </a:highlight>
              </a:rPr>
              <a:t>rhesymau</a:t>
            </a:r>
            <a:r>
              <a:rPr lang="en-GB" sz="1400" dirty="0">
                <a:solidFill>
                  <a:schemeClr val="accent1"/>
                </a:solidFill>
                <a:highlight>
                  <a:srgbClr val="FFFF00"/>
                </a:highlight>
              </a:rPr>
              <a:t> </a:t>
            </a:r>
            <a:r>
              <a:rPr lang="en-GB" sz="1400" dirty="0" err="1">
                <a:solidFill>
                  <a:schemeClr val="accent1"/>
                </a:solidFill>
                <a:highlight>
                  <a:srgbClr val="FFFF00"/>
                </a:highlight>
              </a:rPr>
              <a:t>dros</a:t>
            </a:r>
            <a:r>
              <a:rPr lang="en-GB" sz="1400" dirty="0">
                <a:solidFill>
                  <a:schemeClr val="accent1"/>
                </a:solidFill>
                <a:highlight>
                  <a:srgbClr val="FFFF00"/>
                </a:highlight>
              </a:rPr>
              <a:t> </a:t>
            </a:r>
            <a:r>
              <a:rPr lang="en-GB" sz="1400" dirty="0" err="1">
                <a:solidFill>
                  <a:schemeClr val="accent1"/>
                </a:solidFill>
                <a:highlight>
                  <a:srgbClr val="FFFF00"/>
                </a:highlight>
              </a:rPr>
              <a:t>sut</a:t>
            </a:r>
            <a:r>
              <a:rPr lang="en-GB" sz="1400" dirty="0">
                <a:solidFill>
                  <a:schemeClr val="accent1"/>
                </a:solidFill>
                <a:highlight>
                  <a:srgbClr val="FFFF00"/>
                </a:highlight>
              </a:rPr>
              <a:t> a </a:t>
            </a:r>
            <a:r>
              <a:rPr lang="en-GB" sz="1400" dirty="0" err="1">
                <a:solidFill>
                  <a:schemeClr val="accent1"/>
                </a:solidFill>
                <a:highlight>
                  <a:srgbClr val="FFFF00"/>
                </a:highlight>
              </a:rPr>
              <a:t>pham</a:t>
            </a:r>
            <a:r>
              <a:rPr lang="en-GB" sz="1400" dirty="0">
                <a:solidFill>
                  <a:schemeClr val="accent1"/>
                </a:solidFill>
                <a:highlight>
                  <a:srgbClr val="FFFF00"/>
                </a:highlight>
              </a:rPr>
              <a:t> </a:t>
            </a:r>
            <a:r>
              <a:rPr lang="en-GB" sz="1400" dirty="0" err="1">
                <a:solidFill>
                  <a:schemeClr val="accent1"/>
                </a:solidFill>
                <a:highlight>
                  <a:srgbClr val="FFFF00"/>
                </a:highlight>
              </a:rPr>
              <a:t>mae</a:t>
            </a:r>
            <a:r>
              <a:rPr lang="en-GB" sz="1400" dirty="0">
                <a:solidFill>
                  <a:schemeClr val="accent1"/>
                </a:solidFill>
                <a:highlight>
                  <a:srgbClr val="FFFF00"/>
                </a:highlight>
              </a:rPr>
              <a:t> </a:t>
            </a:r>
            <a:r>
              <a:rPr lang="en-GB" sz="1400" dirty="0" err="1">
                <a:solidFill>
                  <a:schemeClr val="accent1"/>
                </a:solidFill>
                <a:highlight>
                  <a:srgbClr val="FFFF00"/>
                </a:highlight>
              </a:rPr>
              <a:t>rhywbeth</a:t>
            </a:r>
            <a:r>
              <a:rPr lang="en-GB" sz="1400" dirty="0">
                <a:solidFill>
                  <a:schemeClr val="accent1"/>
                </a:solidFill>
                <a:highlight>
                  <a:srgbClr val="FFFF00"/>
                </a:highlight>
              </a:rPr>
              <a:t> </a:t>
            </a:r>
            <a:r>
              <a:rPr lang="en-GB" sz="1400" dirty="0" err="1">
                <a:solidFill>
                  <a:schemeClr val="accent1"/>
                </a:solidFill>
                <a:highlight>
                  <a:srgbClr val="FFFF00"/>
                </a:highlight>
              </a:rPr>
              <a:t>fel</a:t>
            </a:r>
            <a:r>
              <a:rPr lang="en-GB" sz="1400" dirty="0">
                <a:solidFill>
                  <a:schemeClr val="accent1"/>
                </a:solidFill>
                <a:highlight>
                  <a:srgbClr val="FFFF00"/>
                </a:highlight>
              </a:rPr>
              <a:t> y </a:t>
            </a:r>
            <a:r>
              <a:rPr lang="en-GB" sz="1400" dirty="0" err="1">
                <a:solidFill>
                  <a:schemeClr val="accent1"/>
                </a:solidFill>
                <a:highlight>
                  <a:srgbClr val="FFFF00"/>
                </a:highlight>
              </a:rPr>
              <a:t>mae</a:t>
            </a:r>
            <a:r>
              <a:rPr lang="en-GB" sz="1400" dirty="0">
                <a:solidFill>
                  <a:schemeClr val="accent1"/>
                </a:solidFill>
                <a:highlight>
                  <a:srgbClr val="FFFF00"/>
                </a:highlight>
              </a:rPr>
              <a:t> </a:t>
            </a:r>
            <a:endParaRPr lang="en-US" sz="1400" dirty="0">
              <a:solidFill>
                <a:schemeClr val="accent1"/>
              </a:solidFill>
              <a:highlight>
                <a:srgbClr val="FFFF00"/>
              </a:highlight>
            </a:endParaRPr>
          </a:p>
        </p:txBody>
      </p:sp>
      <p:pic>
        <p:nvPicPr>
          <p:cNvPr id="3" name="Picture 2">
            <a:extLst>
              <a:ext uri="{FF2B5EF4-FFF2-40B4-BE49-F238E27FC236}">
                <a16:creationId xmlns:a16="http://schemas.microsoft.com/office/drawing/2014/main" id="{E1A57D44-FD85-0BA2-0754-1F496F7E47B8}"/>
              </a:ext>
            </a:extLst>
          </p:cNvPr>
          <p:cNvPicPr>
            <a:picLocks noChangeAspect="1"/>
          </p:cNvPicPr>
          <p:nvPr/>
        </p:nvPicPr>
        <p:blipFill>
          <a:blip r:embed="rId2"/>
          <a:srcRect b="13602"/>
          <a:stretch>
            <a:fillRect/>
          </a:stretch>
        </p:blipFill>
        <p:spPr>
          <a:xfrm>
            <a:off x="282012" y="1039021"/>
            <a:ext cx="5587290" cy="3221694"/>
          </a:xfrm>
          <a:prstGeom prst="rect">
            <a:avLst/>
          </a:prstGeom>
        </p:spPr>
      </p:pic>
      <p:sp>
        <p:nvSpPr>
          <p:cNvPr id="4" name="TextBox 3">
            <a:extLst>
              <a:ext uri="{FF2B5EF4-FFF2-40B4-BE49-F238E27FC236}">
                <a16:creationId xmlns:a16="http://schemas.microsoft.com/office/drawing/2014/main" id="{43AA1270-5D37-1C10-E9AA-BF002C249BD2}"/>
              </a:ext>
            </a:extLst>
          </p:cNvPr>
          <p:cNvSpPr txBox="1"/>
          <p:nvPr/>
        </p:nvSpPr>
        <p:spPr>
          <a:xfrm>
            <a:off x="226699" y="4518921"/>
            <a:ext cx="5642602" cy="2123658"/>
          </a:xfrm>
          <a:prstGeom prst="rect">
            <a:avLst/>
          </a:prstGeom>
          <a:noFill/>
        </p:spPr>
        <p:txBody>
          <a:bodyPr wrap="square">
            <a:spAutoFit/>
          </a:bodyPr>
          <a:lstStyle/>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hyd</a:t>
            </a:r>
            <a:r>
              <a:rPr lang="en-GB" sz="1200" i="0" u="none" strike="noStrike" baseline="0" dirty="0">
                <a:solidFill>
                  <a:srgbClr val="000000"/>
                </a:solidFill>
                <a:latin typeface="Arial" panose="020B0604020202020204" pitchFamily="34" charset="0"/>
              </a:rPr>
              <a:t> at </a:t>
            </a:r>
            <a:r>
              <a:rPr lang="en-GB" sz="1200" b="1" i="0" u="none" strike="noStrike" baseline="0" dirty="0">
                <a:solidFill>
                  <a:srgbClr val="000000"/>
                </a:solidFill>
                <a:latin typeface="Arial" panose="020B0604020202020204" pitchFamily="34" charset="0"/>
              </a:rPr>
              <a:t>6 marc</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0 marc </a:t>
            </a:r>
            <a:r>
              <a:rPr lang="en-GB" sz="1200" i="0" u="none" strike="noStrike" baseline="0" dirty="0" err="1">
                <a:solidFill>
                  <a:srgbClr val="000000"/>
                </a:solidFill>
                <a:latin typeface="Arial" panose="020B0604020202020204" pitchFamily="34" charset="0"/>
              </a:rPr>
              <a:t>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nad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yw'r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ymateb</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haeddu</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ennill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marciau</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1-2 </a:t>
            </a:r>
            <a:r>
              <a:rPr lang="en-GB" sz="1200" b="1" i="0" u="none" strike="noStrike" baseline="0" dirty="0" err="1">
                <a:solidFill>
                  <a:srgbClr val="000000"/>
                </a:solidFill>
                <a:latin typeface="Arial" panose="020B0604020202020204" pitchFamily="34" charset="0"/>
              </a:rPr>
              <a:t>farc</a:t>
            </a:r>
            <a:r>
              <a:rPr lang="en-GB" sz="1200" b="1" i="0" u="none" strike="noStrike" baseline="0" dirty="0">
                <a:solidFill>
                  <a:srgbClr val="000000"/>
                </a:solidFill>
                <a:latin typeface="Arial" panose="020B0604020202020204" pitchFamily="34" charset="0"/>
              </a:rPr>
              <a:t>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esboniad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sylfaenol</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cyfyngedig</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mae’r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amgylchedd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awyr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agored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cyfannol</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blynyddoedd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cynnar</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3-4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esboniad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rhywfaint</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mae’r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amgylchedd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awyr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agored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cyfannol</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blynyddoedd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cynnar</a:t>
            </a:r>
            <a:r>
              <a:rPr lang="en-GB" sz="1200" i="0" u="none" strike="noStrike" baseline="0" dirty="0">
                <a:solidFill>
                  <a:srgbClr val="000000"/>
                </a:solidFill>
                <a:latin typeface="Arial" panose="020B0604020202020204" pitchFamily="34" charset="0"/>
              </a:rPr>
              <a:t>. </a:t>
            </a:r>
          </a:p>
          <a:p>
            <a:r>
              <a:rPr lang="en-GB" sz="1200" i="0" u="none" strike="noStrike" baseline="0" dirty="0" err="1">
                <a:solidFill>
                  <a:srgbClr val="000000"/>
                </a:solidFill>
                <a:latin typeface="Arial" panose="020B0604020202020204" pitchFamily="34" charset="0"/>
              </a:rPr>
              <a:t>Rhowch</a:t>
            </a:r>
            <a:r>
              <a:rPr lang="en-GB" sz="1200" i="0" u="none" strike="noStrike" baseline="0" dirty="0">
                <a:solidFill>
                  <a:srgbClr val="000000"/>
                </a:solidFill>
                <a:latin typeface="Arial" panose="020B0604020202020204" pitchFamily="34" charset="0"/>
              </a:rPr>
              <a:t> </a:t>
            </a:r>
            <a:r>
              <a:rPr lang="en-GB" sz="1200" b="1" i="0" u="none" strike="noStrike" baseline="0" dirty="0">
                <a:solidFill>
                  <a:srgbClr val="000000"/>
                </a:solidFill>
                <a:latin typeface="Arial" panose="020B0604020202020204" pitchFamily="34" charset="0"/>
              </a:rPr>
              <a:t>5-6 marc </a:t>
            </a:r>
            <a:r>
              <a:rPr lang="en-GB" sz="1200" i="0" u="none" strike="noStrike" baseline="0" dirty="0">
                <a:solidFill>
                  <a:srgbClr val="000000"/>
                </a:solidFill>
                <a:latin typeface="Arial" panose="020B0604020202020204" pitchFamily="34" charset="0"/>
              </a:rPr>
              <a:t>am </a:t>
            </a:r>
            <a:r>
              <a:rPr lang="en-GB" sz="1200" i="0" u="none" strike="noStrike" baseline="0" dirty="0" err="1">
                <a:solidFill>
                  <a:srgbClr val="000000"/>
                </a:solidFill>
                <a:latin typeface="Arial" panose="020B0604020202020204" pitchFamily="34" charset="0"/>
              </a:rPr>
              <a:t>esboniad</a:t>
            </a:r>
            <a:r>
              <a:rPr lang="en-GB" sz="1200" i="0" u="none" strike="noStrike" baseline="0" dirty="0">
                <a:solidFill>
                  <a:srgbClr val="000000"/>
                </a:solidFill>
                <a:latin typeface="Arial" panose="020B0604020202020204" pitchFamily="34" charset="0"/>
              </a:rPr>
              <a:t> da </a:t>
            </a:r>
            <a:r>
              <a:rPr lang="en-GB" sz="1200" i="0" u="none" strike="noStrike" baseline="0" dirty="0" err="1">
                <a:solidFill>
                  <a:srgbClr val="000000"/>
                </a:solidFill>
                <a:latin typeface="Arial" panose="020B0604020202020204" pitchFamily="34" charset="0"/>
              </a:rPr>
              <a:t>iawn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sy'n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dangos</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gwybodaeth</a:t>
            </a:r>
            <a:r>
              <a:rPr lang="en-GB" sz="1200" i="0" u="none" strike="noStrike" baseline="0" dirty="0">
                <a:solidFill>
                  <a:srgbClr val="000000"/>
                </a:solidFill>
                <a:latin typeface="Arial" panose="020B0604020202020204" pitchFamily="34" charset="0"/>
              </a:rPr>
              <a:t> a </a:t>
            </a:r>
            <a:r>
              <a:rPr lang="en-GB" sz="1200" i="0" u="none" strike="noStrike" baseline="0" dirty="0" err="1">
                <a:solidFill>
                  <a:srgbClr val="000000"/>
                </a:solidFill>
                <a:latin typeface="Arial" panose="020B0604020202020204" pitchFamily="34" charset="0"/>
              </a:rPr>
              <a:t>dealltwriaeth</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cadarn</a:t>
            </a:r>
            <a:r>
              <a:rPr lang="en-GB" sz="1200" i="0" u="none" strike="noStrike" baseline="0" dirty="0">
                <a:solidFill>
                  <a:srgbClr val="000000"/>
                </a:solidFill>
                <a:latin typeface="Arial" panose="020B0604020202020204" pitchFamily="34" charset="0"/>
              </a:rPr>
              <a:t> o </a:t>
            </a:r>
            <a:r>
              <a:rPr lang="en-GB" sz="1200" i="0" u="none" strike="noStrike" baseline="0" dirty="0" err="1">
                <a:solidFill>
                  <a:srgbClr val="000000"/>
                </a:solidFill>
                <a:latin typeface="Arial" panose="020B0604020202020204" pitchFamily="34" charset="0"/>
              </a:rPr>
              <a:t>sut</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mae'r</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gymuned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cefnogi</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datblygiad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cyfannol</a:t>
            </a:r>
            <a:r>
              <a:rPr lang="en-GB" sz="1200" i="0" u="none" strike="noStrike" baseline="0" dirty="0">
                <a:solidFill>
                  <a:srgbClr val="000000"/>
                </a:solidFill>
                <a:latin typeface="Arial" panose="020B0604020202020204" pitchFamily="34" charset="0"/>
              </a:rPr>
              <a:t> plant </a:t>
            </a:r>
            <a:r>
              <a:rPr lang="en-GB" sz="1200" i="0" u="none" strike="noStrike" baseline="0" dirty="0" err="1">
                <a:solidFill>
                  <a:srgbClr val="000000"/>
                </a:solidFill>
                <a:latin typeface="Arial" panose="020B0604020202020204" pitchFamily="34" charset="0"/>
              </a:rPr>
              <a:t>yn</a:t>
            </a:r>
            <a:r>
              <a:rPr lang="en-GB" sz="1200" i="0" u="none" strike="noStrike" baseline="0" dirty="0">
                <a:solidFill>
                  <a:srgbClr val="000000"/>
                </a:solidFill>
                <a:latin typeface="Arial" panose="020B0604020202020204" pitchFamily="34" charset="0"/>
              </a:rPr>
              <a:t> y </a:t>
            </a:r>
            <a:r>
              <a:rPr lang="en-GB" sz="1200" i="0" u="none" strike="noStrike" baseline="0" dirty="0" err="1">
                <a:solidFill>
                  <a:srgbClr val="000000"/>
                </a:solidFill>
                <a:latin typeface="Arial" panose="020B0604020202020204" pitchFamily="34" charset="0"/>
              </a:rPr>
              <a:t>blynyddoedd</a:t>
            </a:r>
            <a:r>
              <a:rPr lang="en-GB" sz="1200" i="0" u="none" strike="noStrike" baseline="0" dirty="0">
                <a:solidFill>
                  <a:srgbClr val="000000"/>
                </a:solidFill>
                <a:latin typeface="Arial" panose="020B0604020202020204" pitchFamily="34" charset="0"/>
              </a:rPr>
              <a:t> </a:t>
            </a:r>
            <a:r>
              <a:rPr lang="en-GB" sz="1200" i="0" u="none" strike="noStrike" baseline="0" dirty="0" err="1">
                <a:solidFill>
                  <a:srgbClr val="000000"/>
                </a:solidFill>
                <a:latin typeface="Arial" panose="020B0604020202020204" pitchFamily="34" charset="0"/>
              </a:rPr>
              <a:t>cynnar</a:t>
            </a:r>
            <a:r>
              <a:rPr lang="en-GB" sz="1200" i="0" u="none" strike="noStrike" baseline="0" dirty="0">
                <a:solidFill>
                  <a:srgbClr val="000000"/>
                </a:solidFill>
                <a:latin typeface="Arial" panose="020B0604020202020204" pitchFamily="34" charset="0"/>
              </a:rPr>
              <a:t>.</a:t>
            </a:r>
            <a:r>
              <a:rPr lang="en-GB" sz="1100" i="0" u="none" strike="noStrike" baseline="0" dirty="0">
                <a:solidFill>
                  <a:srgbClr val="000000"/>
                </a:solidFill>
                <a:latin typeface="Arial" panose="020B0604020202020204" pitchFamily="34" charset="0"/>
              </a:rPr>
              <a:t> </a:t>
            </a:r>
            <a:r>
              <a:rPr lang="en-GB" sz="1100" b="0" i="0" u="none" strike="noStrike" baseline="0" dirty="0">
                <a:solidFill>
                  <a:srgbClr val="000000"/>
                </a:solidFill>
                <a:latin typeface="Arial" panose="020B0604020202020204" pitchFamily="34" charset="0"/>
              </a:rPr>
              <a:t>	</a:t>
            </a:r>
          </a:p>
        </p:txBody>
      </p:sp>
      <p:sp>
        <p:nvSpPr>
          <p:cNvPr id="9" name="TextBox 8">
            <a:extLst>
              <a:ext uri="{FF2B5EF4-FFF2-40B4-BE49-F238E27FC236}">
                <a16:creationId xmlns:a16="http://schemas.microsoft.com/office/drawing/2014/main" id="{7EA5238C-BD33-74D8-D7C9-B312B132EE30}"/>
              </a:ext>
            </a:extLst>
          </p:cNvPr>
          <p:cNvSpPr txBox="1"/>
          <p:nvPr/>
        </p:nvSpPr>
        <p:spPr>
          <a:xfrm>
            <a:off x="6322700" y="1039021"/>
            <a:ext cx="5720444" cy="5078313"/>
          </a:xfrm>
          <a:prstGeom prst="rect">
            <a:avLst/>
          </a:prstGeom>
          <a:noFill/>
        </p:spPr>
        <p:txBody>
          <a:bodyPr wrap="square">
            <a:spAutoFit/>
          </a:bodyPr>
          <a:lstStyle/>
          <a:p>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endParaRPr lang="en-GB" sz="1200" dirty="0"/>
          </a:p>
          <a:p>
            <a:pPr marL="87313" indent="-87313"/>
            <a:r>
              <a:rPr lang="en-GB" sz="1200" dirty="0"/>
              <a:t>• </a:t>
            </a:r>
            <a:r>
              <a:rPr lang="en-GB" sz="1200" dirty="0" err="1"/>
              <a:t>Caniatáu</a:t>
            </a:r>
            <a:r>
              <a:rPr lang="en-GB" sz="1200" dirty="0"/>
              <a:t> </a:t>
            </a:r>
            <a:r>
              <a:rPr lang="en-GB" sz="1200" dirty="0" err="1"/>
              <a:t>ar</a:t>
            </a:r>
            <a:r>
              <a:rPr lang="en-GB" sz="1200" dirty="0"/>
              <a:t> </a:t>
            </a:r>
            <a:r>
              <a:rPr lang="en-GB" sz="1200" dirty="0" err="1"/>
              <a:t>gyfer</a:t>
            </a:r>
            <a:r>
              <a:rPr lang="en-GB" sz="1200" dirty="0"/>
              <a:t> </a:t>
            </a:r>
            <a:r>
              <a:rPr lang="en-GB" sz="1200" dirty="0" err="1"/>
              <a:t>archwilio'r</a:t>
            </a:r>
            <a:r>
              <a:rPr lang="en-GB" sz="1200" dirty="0"/>
              <a:t> </a:t>
            </a:r>
            <a:r>
              <a:rPr lang="en-GB" sz="1200" dirty="0" err="1"/>
              <a:t>byd</a:t>
            </a:r>
            <a:r>
              <a:rPr lang="en-GB" sz="1200" dirty="0"/>
              <a:t> </a:t>
            </a:r>
            <a:r>
              <a:rPr lang="en-GB" sz="1200" dirty="0" err="1"/>
              <a:t>naturiol</a:t>
            </a:r>
            <a:r>
              <a:rPr lang="en-GB" sz="1200" dirty="0"/>
              <a:t> a </a:t>
            </a:r>
            <a:r>
              <a:rPr lang="en-GB" sz="1200" dirty="0" err="1"/>
              <a:t>helpu</a:t>
            </a:r>
            <a:r>
              <a:rPr lang="en-GB" sz="1200" dirty="0"/>
              <a:t> </a:t>
            </a:r>
            <a:r>
              <a:rPr lang="en-GB" sz="1200" dirty="0" err="1"/>
              <a:t>i</a:t>
            </a:r>
            <a:r>
              <a:rPr lang="en-GB" sz="1200" dirty="0"/>
              <a:t> </a:t>
            </a:r>
            <a:r>
              <a:rPr lang="en-GB" sz="1200" dirty="0" err="1"/>
              <a:t>wneud</a:t>
            </a:r>
            <a:r>
              <a:rPr lang="en-GB" sz="1200" dirty="0"/>
              <a:t> </a:t>
            </a:r>
            <a:r>
              <a:rPr lang="en-GB" sz="1200" dirty="0" err="1"/>
              <a:t>synnwyr</a:t>
            </a:r>
            <a:r>
              <a:rPr lang="en-GB" sz="1200" dirty="0"/>
              <a:t> </a:t>
            </a:r>
            <a:r>
              <a:rPr lang="en-GB" sz="1200" dirty="0" err="1"/>
              <a:t>o'u</a:t>
            </a:r>
            <a:r>
              <a:rPr lang="en-GB" sz="1200" dirty="0"/>
              <a:t> </a:t>
            </a:r>
            <a:r>
              <a:rPr lang="en-GB" sz="1200" dirty="0" err="1"/>
              <a:t>hamgylchiadau</a:t>
            </a:r>
            <a:endParaRPr lang="en-GB" sz="1200" dirty="0"/>
          </a:p>
          <a:p>
            <a:pPr marL="87313" indent="-87313"/>
            <a:r>
              <a:rPr lang="en-GB" sz="1200" dirty="0"/>
              <a:t>• </a:t>
            </a:r>
            <a:r>
              <a:rPr lang="en-GB" sz="1200" dirty="0" err="1"/>
              <a:t>Annog</a:t>
            </a:r>
            <a:r>
              <a:rPr lang="en-GB" sz="1200" dirty="0"/>
              <a:t> </a:t>
            </a:r>
            <a:r>
              <a:rPr lang="en-GB" sz="1200" dirty="0" err="1"/>
              <a:t>datblygu</a:t>
            </a:r>
            <a:r>
              <a:rPr lang="en-GB" sz="1200" dirty="0"/>
              <a:t> </a:t>
            </a:r>
            <a:r>
              <a:rPr lang="en-GB" sz="1200" dirty="0" err="1"/>
              <a:t>annibyniaeth</a:t>
            </a:r>
            <a:endParaRPr lang="en-GB" sz="1200" dirty="0"/>
          </a:p>
          <a:p>
            <a:pPr marL="87313" indent="-87313"/>
            <a:r>
              <a:rPr lang="en-GB" sz="1200" dirty="0"/>
              <a:t>• </a:t>
            </a:r>
            <a:r>
              <a:rPr lang="en-GB" sz="1200" dirty="0" err="1"/>
              <a:t>Darparu</a:t>
            </a:r>
            <a:r>
              <a:rPr lang="en-GB" sz="1200" dirty="0"/>
              <a:t> </a:t>
            </a:r>
            <a:r>
              <a:rPr lang="en-GB" sz="1200" dirty="0" err="1"/>
              <a:t>profiadau</a:t>
            </a:r>
            <a:r>
              <a:rPr lang="en-GB" sz="1200" dirty="0"/>
              <a:t> </a:t>
            </a:r>
            <a:r>
              <a:rPr lang="en-GB" sz="1200" dirty="0" err="1"/>
              <a:t>dysgu</a:t>
            </a:r>
            <a:r>
              <a:rPr lang="en-GB" sz="1200" dirty="0"/>
              <a:t> </a:t>
            </a:r>
            <a:r>
              <a:rPr lang="en-GB" sz="1200" dirty="0" err="1"/>
              <a:t>hyblyg</a:t>
            </a:r>
            <a:endParaRPr lang="en-GB" sz="1200" dirty="0"/>
          </a:p>
          <a:p>
            <a:pPr marL="87313" indent="-87313"/>
            <a:r>
              <a:rPr lang="en-GB" sz="1200" dirty="0"/>
              <a:t>• </a:t>
            </a:r>
            <a:r>
              <a:rPr lang="en-GB" sz="1200" dirty="0" err="1"/>
              <a:t>Galluogi</a:t>
            </a:r>
            <a:r>
              <a:rPr lang="en-GB" sz="1200" dirty="0"/>
              <a:t> plant </a:t>
            </a:r>
            <a:r>
              <a:rPr lang="en-GB" sz="1200" dirty="0" err="1"/>
              <a:t>i</a:t>
            </a:r>
            <a:r>
              <a:rPr lang="en-GB" sz="1200" dirty="0"/>
              <a:t> </a:t>
            </a:r>
            <a:r>
              <a:rPr lang="en-GB" sz="1200" dirty="0" err="1"/>
              <a:t>gyfnerthu</a:t>
            </a:r>
            <a:r>
              <a:rPr lang="en-GB" sz="1200" dirty="0"/>
              <a:t> ac </a:t>
            </a:r>
            <a:r>
              <a:rPr lang="en-GB" sz="1200" dirty="0" err="1"/>
              <a:t>ymarfer</a:t>
            </a:r>
            <a:r>
              <a:rPr lang="en-GB" sz="1200" dirty="0"/>
              <a:t> </a:t>
            </a:r>
            <a:r>
              <a:rPr lang="en-GB" sz="1200" dirty="0" err="1"/>
              <a:t>dysgu</a:t>
            </a:r>
            <a:r>
              <a:rPr lang="en-GB" sz="1200" dirty="0"/>
              <a:t> dan do </a:t>
            </a:r>
            <a:r>
              <a:rPr lang="en-GB" sz="1200" dirty="0" err="1"/>
              <a:t>i</a:t>
            </a:r>
            <a:r>
              <a:rPr lang="en-GB" sz="1200" dirty="0"/>
              <a:t> </a:t>
            </a:r>
            <a:r>
              <a:rPr lang="en-GB" sz="1200" dirty="0" err="1"/>
              <a:t>ddatblygu</a:t>
            </a:r>
            <a:r>
              <a:rPr lang="en-GB" sz="1200" dirty="0"/>
              <a:t> </a:t>
            </a:r>
            <a:r>
              <a:rPr lang="en-GB" sz="1200" dirty="0" err="1"/>
              <a:t>sgiliau</a:t>
            </a:r>
            <a:r>
              <a:rPr lang="en-GB" sz="1200" dirty="0"/>
              <a:t> </a:t>
            </a:r>
            <a:r>
              <a:rPr lang="en-GB" sz="1200" dirty="0" err="1"/>
              <a:t>gwybyddol</a:t>
            </a:r>
            <a:endParaRPr lang="en-GB" sz="1200" dirty="0"/>
          </a:p>
          <a:p>
            <a:pPr marL="87313" indent="-87313"/>
            <a:r>
              <a:rPr lang="en-GB" sz="1200" dirty="0"/>
              <a:t>• </a:t>
            </a:r>
            <a:r>
              <a:rPr lang="en-GB" sz="1200" dirty="0" err="1"/>
              <a:t>Cefnogi</a:t>
            </a:r>
            <a:r>
              <a:rPr lang="en-GB" sz="1200" dirty="0"/>
              <a:t> </a:t>
            </a:r>
            <a:r>
              <a:rPr lang="en-GB" sz="1200" dirty="0" err="1"/>
              <a:t>datblygiad</a:t>
            </a:r>
            <a:r>
              <a:rPr lang="en-GB" sz="1200" dirty="0"/>
              <a:t> </a:t>
            </a:r>
            <a:r>
              <a:rPr lang="en-GB" sz="1200" dirty="0" err="1"/>
              <a:t>mathemategol</a:t>
            </a:r>
            <a:r>
              <a:rPr lang="en-GB" sz="1200" dirty="0"/>
              <a:t> </a:t>
            </a:r>
            <a:r>
              <a:rPr lang="en-GB" sz="1200" dirty="0" err="1"/>
              <a:t>drwy</a:t>
            </a:r>
            <a:r>
              <a:rPr lang="en-GB" sz="1200" dirty="0"/>
              <a:t> </a:t>
            </a:r>
            <a:r>
              <a:rPr lang="en-GB" sz="1200" dirty="0" err="1"/>
              <a:t>gynllunio</a:t>
            </a:r>
            <a:r>
              <a:rPr lang="en-GB" sz="1200" dirty="0"/>
              <a:t> a </a:t>
            </a:r>
            <a:r>
              <a:rPr lang="en-GB" sz="1200" dirty="0" err="1"/>
              <a:t>dylunio</a:t>
            </a:r>
            <a:r>
              <a:rPr lang="en-GB" sz="1200" dirty="0"/>
              <a:t> </a:t>
            </a:r>
            <a:r>
              <a:rPr lang="en-GB" sz="1200" dirty="0" err="1"/>
              <a:t>wrth</a:t>
            </a:r>
            <a:r>
              <a:rPr lang="en-GB" sz="1200" dirty="0"/>
              <a:t> </a:t>
            </a:r>
            <a:r>
              <a:rPr lang="en-GB" sz="1200" dirty="0" err="1"/>
              <a:t>adeiladu</a:t>
            </a:r>
            <a:endParaRPr lang="en-GB" sz="1200" dirty="0"/>
          </a:p>
          <a:p>
            <a:pPr marL="87313" indent="-87313"/>
            <a:r>
              <a:rPr lang="en-GB" sz="1200" dirty="0"/>
              <a:t>• </a:t>
            </a:r>
            <a:r>
              <a:rPr lang="en-GB" sz="1200" dirty="0" err="1"/>
              <a:t>Datblygu</a:t>
            </a:r>
            <a:r>
              <a:rPr lang="en-GB" sz="1200" dirty="0"/>
              <a:t> </a:t>
            </a:r>
            <a:r>
              <a:rPr lang="en-GB" sz="1200" dirty="0" err="1"/>
              <a:t>sgiliau</a:t>
            </a:r>
            <a:r>
              <a:rPr lang="en-GB" sz="1200" dirty="0"/>
              <a:t> </a:t>
            </a:r>
            <a:r>
              <a:rPr lang="en-GB" sz="1200" dirty="0" err="1"/>
              <a:t>echddygol</a:t>
            </a:r>
            <a:r>
              <a:rPr lang="en-GB" sz="1200" dirty="0"/>
              <a:t>, </a:t>
            </a:r>
            <a:r>
              <a:rPr lang="en-GB" sz="1200" dirty="0" err="1"/>
              <a:t>symud</a:t>
            </a:r>
            <a:r>
              <a:rPr lang="en-GB" sz="1200" dirty="0"/>
              <a:t> </a:t>
            </a:r>
            <a:r>
              <a:rPr lang="en-GB" sz="1200" dirty="0" err="1"/>
              <a:t>defnyddiau</a:t>
            </a:r>
            <a:r>
              <a:rPr lang="en-GB" sz="1200" dirty="0"/>
              <a:t>, </a:t>
            </a:r>
            <a:r>
              <a:rPr lang="en-GB" sz="1200" dirty="0" err="1"/>
              <a:t>dringo</a:t>
            </a:r>
            <a:r>
              <a:rPr lang="en-GB" sz="1200" dirty="0"/>
              <a:t> a </a:t>
            </a:r>
            <a:r>
              <a:rPr lang="en-GB" sz="1200" dirty="0" err="1"/>
              <a:t>thrin</a:t>
            </a:r>
            <a:r>
              <a:rPr lang="en-GB" sz="1200" dirty="0"/>
              <a:t> </a:t>
            </a:r>
            <a:r>
              <a:rPr lang="en-GB" sz="1200" dirty="0" err="1"/>
              <a:t>adnoddau</a:t>
            </a:r>
            <a:r>
              <a:rPr lang="en-GB" sz="1200" dirty="0"/>
              <a:t> </a:t>
            </a:r>
            <a:r>
              <a:rPr lang="en-GB" sz="1200" dirty="0" err="1"/>
              <a:t>bach</a:t>
            </a:r>
            <a:endParaRPr lang="en-GB" sz="1200" dirty="0"/>
          </a:p>
          <a:p>
            <a:pPr marL="87313" indent="-87313"/>
            <a:r>
              <a:rPr lang="en-GB" sz="1200" dirty="0"/>
              <a:t>• </a:t>
            </a:r>
            <a:r>
              <a:rPr lang="en-GB" sz="1200" dirty="0" err="1"/>
              <a:t>Annog</a:t>
            </a:r>
            <a:r>
              <a:rPr lang="en-GB" sz="1200" dirty="0"/>
              <a:t> </a:t>
            </a:r>
            <a:r>
              <a:rPr lang="en-GB" sz="1200" dirty="0" err="1"/>
              <a:t>datblygiad</a:t>
            </a:r>
            <a:r>
              <a:rPr lang="en-GB" sz="1200" dirty="0"/>
              <a:t> </a:t>
            </a:r>
            <a:r>
              <a:rPr lang="en-GB" sz="1200" dirty="0" err="1"/>
              <a:t>creadigol</a:t>
            </a:r>
            <a:r>
              <a:rPr lang="en-GB" sz="1200" dirty="0"/>
              <a:t> </a:t>
            </a:r>
            <a:r>
              <a:rPr lang="en-GB" sz="1200" dirty="0" err="1"/>
              <a:t>gan</a:t>
            </a:r>
            <a:r>
              <a:rPr lang="en-GB" sz="1200" dirty="0"/>
              <a:t> </a:t>
            </a:r>
            <a:r>
              <a:rPr lang="en-GB" sz="1200" dirty="0" err="1"/>
              <a:t>ddefnyddio</a:t>
            </a:r>
            <a:r>
              <a:rPr lang="en-GB" sz="1200" dirty="0"/>
              <a:t> </a:t>
            </a:r>
            <a:r>
              <a:rPr lang="en-GB" sz="1200" dirty="0" err="1"/>
              <a:t>defnyddiau</a:t>
            </a:r>
            <a:r>
              <a:rPr lang="en-GB" sz="1200" dirty="0"/>
              <a:t> </a:t>
            </a:r>
            <a:r>
              <a:rPr lang="en-GB" sz="1200" dirty="0" err="1"/>
              <a:t>naturiol</a:t>
            </a:r>
            <a:endParaRPr lang="en-GB" sz="1200" dirty="0"/>
          </a:p>
          <a:p>
            <a:pPr marL="87313" indent="-87313"/>
            <a:r>
              <a:rPr lang="en-GB" sz="1200" dirty="0"/>
              <a:t>• Mae </a:t>
            </a:r>
            <a:r>
              <a:rPr lang="en-GB" sz="1200" dirty="0" err="1"/>
              <a:t>defnyddio</a:t>
            </a:r>
            <a:r>
              <a:rPr lang="en-GB" sz="1200" dirty="0"/>
              <a:t> </a:t>
            </a:r>
            <a:r>
              <a:rPr lang="en-GB" sz="1200" dirty="0" err="1"/>
              <a:t>mannau</a:t>
            </a:r>
            <a:r>
              <a:rPr lang="en-GB" sz="1200" dirty="0"/>
              <a:t> </a:t>
            </a:r>
            <a:r>
              <a:rPr lang="en-GB" sz="1200" dirty="0" err="1"/>
              <a:t>agored</a:t>
            </a:r>
            <a:r>
              <a:rPr lang="en-GB" sz="1200" dirty="0"/>
              <a:t> </a:t>
            </a:r>
            <a:r>
              <a:rPr lang="en-GB" sz="1200" dirty="0" err="1"/>
              <a:t>mawr</a:t>
            </a:r>
            <a:r>
              <a:rPr lang="en-GB" sz="1200" dirty="0"/>
              <a:t> </a:t>
            </a:r>
            <a:r>
              <a:rPr lang="en-GB" sz="1200" dirty="0" err="1"/>
              <a:t>yn</a:t>
            </a:r>
            <a:r>
              <a:rPr lang="en-GB" sz="1200" dirty="0"/>
              <a:t> </a:t>
            </a:r>
            <a:r>
              <a:rPr lang="en-GB" sz="1200" dirty="0" err="1"/>
              <a:t>cefnogi</a:t>
            </a:r>
            <a:r>
              <a:rPr lang="en-GB" sz="1200" dirty="0"/>
              <a:t> </a:t>
            </a:r>
            <a:r>
              <a:rPr lang="en-GB" sz="1200" dirty="0" err="1"/>
              <a:t>sgiliau</a:t>
            </a:r>
            <a:r>
              <a:rPr lang="en-GB" sz="1200" dirty="0"/>
              <a:t> </a:t>
            </a:r>
            <a:r>
              <a:rPr lang="en-GB" sz="1200" dirty="0" err="1"/>
              <a:t>corfforol</a:t>
            </a:r>
            <a:endParaRPr lang="en-GB" sz="1200" dirty="0"/>
          </a:p>
          <a:p>
            <a:pPr marL="87313" indent="-87313"/>
            <a:r>
              <a:rPr lang="en-GB" sz="1200" dirty="0"/>
              <a:t>• </a:t>
            </a:r>
            <a:r>
              <a:rPr lang="en-GB" sz="1200" dirty="0" err="1"/>
              <a:t>Datblygu'r</a:t>
            </a:r>
            <a:r>
              <a:rPr lang="en-GB" sz="1200" dirty="0"/>
              <a:t> </a:t>
            </a:r>
            <a:r>
              <a:rPr lang="en-GB" sz="1200" dirty="0" err="1"/>
              <a:t>defnydd</a:t>
            </a:r>
            <a:r>
              <a:rPr lang="en-GB" sz="1200" dirty="0"/>
              <a:t> </a:t>
            </a:r>
            <a:r>
              <a:rPr lang="en-GB" sz="1200" dirty="0" err="1"/>
              <a:t>o'r</a:t>
            </a:r>
            <a:r>
              <a:rPr lang="en-GB" sz="1200" dirty="0"/>
              <a:t> </a:t>
            </a:r>
            <a:r>
              <a:rPr lang="en-GB" sz="1200" dirty="0" err="1"/>
              <a:t>dychymyg</a:t>
            </a:r>
            <a:endParaRPr lang="en-GB" sz="1200" dirty="0"/>
          </a:p>
          <a:p>
            <a:pPr marL="87313" indent="-87313"/>
            <a:r>
              <a:rPr lang="en-GB" sz="1200" dirty="0"/>
              <a:t>• </a:t>
            </a:r>
            <a:r>
              <a:rPr lang="en-GB" sz="1200" dirty="0" err="1"/>
              <a:t>Galluogi</a:t>
            </a:r>
            <a:r>
              <a:rPr lang="en-GB" sz="1200" dirty="0"/>
              <a:t> plant </a:t>
            </a:r>
            <a:r>
              <a:rPr lang="en-GB" sz="1200" dirty="0" err="1"/>
              <a:t>i</a:t>
            </a:r>
            <a:r>
              <a:rPr lang="en-GB" sz="1200" dirty="0"/>
              <a:t> </a:t>
            </a:r>
            <a:r>
              <a:rPr lang="en-GB" sz="1200" dirty="0" err="1"/>
              <a:t>ddatblygu</a:t>
            </a:r>
            <a:r>
              <a:rPr lang="en-GB" sz="1200" dirty="0"/>
              <a:t> </a:t>
            </a:r>
            <a:r>
              <a:rPr lang="en-GB" sz="1200" dirty="0" err="1"/>
              <a:t>dealltwriaeth</a:t>
            </a:r>
            <a:r>
              <a:rPr lang="en-GB" sz="1200" dirty="0"/>
              <a:t> o </a:t>
            </a:r>
            <a:r>
              <a:rPr lang="en-GB" sz="1200" dirty="0" err="1"/>
              <a:t>bethau</a:t>
            </a:r>
            <a:r>
              <a:rPr lang="en-GB" sz="1200" dirty="0"/>
              <a:t> </a:t>
            </a:r>
            <a:r>
              <a:rPr lang="en-GB" sz="1200" dirty="0" err="1"/>
              <a:t>byw</a:t>
            </a:r>
            <a:endParaRPr lang="en-GB" sz="1200" dirty="0"/>
          </a:p>
          <a:p>
            <a:pPr marL="87313" indent="-87313"/>
            <a:r>
              <a:rPr lang="en-GB" sz="1200" dirty="0"/>
              <a:t>• </a:t>
            </a:r>
            <a:r>
              <a:rPr lang="en-GB" sz="1200" dirty="0" err="1"/>
              <a:t>Cefnogi</a:t>
            </a:r>
            <a:r>
              <a:rPr lang="en-GB" sz="1200" dirty="0"/>
              <a:t> </a:t>
            </a:r>
            <a:r>
              <a:rPr lang="en-GB" sz="1200" dirty="0" err="1"/>
              <a:t>llesiant</a:t>
            </a:r>
            <a:r>
              <a:rPr lang="en-GB" sz="1200" dirty="0"/>
              <a:t> a </a:t>
            </a:r>
            <a:r>
              <a:rPr lang="en-GB" sz="1200" dirty="0" err="1"/>
              <a:t>mynegiant</a:t>
            </a:r>
            <a:r>
              <a:rPr lang="en-GB" sz="1200" dirty="0"/>
              <a:t> </a:t>
            </a:r>
            <a:r>
              <a:rPr lang="en-GB" sz="1200" dirty="0" err="1"/>
              <a:t>emosiynau</a:t>
            </a:r>
            <a:r>
              <a:rPr lang="en-GB" sz="1200" dirty="0"/>
              <a:t> a </a:t>
            </a:r>
            <a:r>
              <a:rPr lang="en-GB" sz="1200" dirty="0" err="1"/>
              <a:t>theimladau</a:t>
            </a:r>
            <a:endParaRPr lang="en-GB" sz="1200" dirty="0"/>
          </a:p>
          <a:p>
            <a:pPr marL="87313" indent="-87313"/>
            <a:r>
              <a:rPr lang="en-GB" sz="1200" dirty="0"/>
              <a:t>• Gellir </a:t>
            </a:r>
            <a:r>
              <a:rPr lang="en-GB" sz="1200" dirty="0" err="1"/>
              <a:t>archwilio</a:t>
            </a:r>
            <a:r>
              <a:rPr lang="en-GB" sz="1200" dirty="0"/>
              <a:t> </a:t>
            </a:r>
            <a:r>
              <a:rPr lang="en-GB" sz="1200" dirty="0" err="1"/>
              <a:t>iaith</a:t>
            </a:r>
            <a:r>
              <a:rPr lang="en-GB" sz="1200" dirty="0"/>
              <a:t> </a:t>
            </a:r>
            <a:r>
              <a:rPr lang="en-GB" sz="1200" dirty="0" err="1"/>
              <a:t>newydd</a:t>
            </a:r>
            <a:r>
              <a:rPr lang="en-GB" sz="1200" dirty="0"/>
              <a:t> </a:t>
            </a:r>
            <a:r>
              <a:rPr lang="en-GB" sz="1200" dirty="0" err="1"/>
              <a:t>gan</a:t>
            </a:r>
            <a:r>
              <a:rPr lang="en-GB" sz="1200" dirty="0"/>
              <a:t> </a:t>
            </a:r>
            <a:r>
              <a:rPr lang="en-GB" sz="1200" dirty="0" err="1"/>
              <a:t>fod</a:t>
            </a:r>
            <a:r>
              <a:rPr lang="en-GB" sz="1200" dirty="0"/>
              <a:t> </a:t>
            </a:r>
            <a:r>
              <a:rPr lang="en-GB" sz="1200" dirty="0" err="1"/>
              <a:t>geiriau</a:t>
            </a:r>
            <a:r>
              <a:rPr lang="en-GB" sz="1200" dirty="0"/>
              <a:t> </a:t>
            </a:r>
            <a:r>
              <a:rPr lang="en-GB" sz="1200" dirty="0" err="1"/>
              <a:t>awyr</a:t>
            </a:r>
            <a:r>
              <a:rPr lang="en-GB" sz="1200" dirty="0"/>
              <a:t> </a:t>
            </a:r>
            <a:r>
              <a:rPr lang="en-GB" sz="1200" dirty="0" err="1"/>
              <a:t>agored</a:t>
            </a:r>
            <a:r>
              <a:rPr lang="en-GB" sz="1200" dirty="0"/>
              <a:t> </a:t>
            </a:r>
            <a:r>
              <a:rPr lang="en-GB" sz="1200" dirty="0" err="1"/>
              <a:t>newydd</a:t>
            </a:r>
            <a:r>
              <a:rPr lang="en-GB" sz="1200" dirty="0"/>
              <a:t> </a:t>
            </a:r>
            <a:r>
              <a:rPr lang="en-GB" sz="1200" dirty="0" err="1"/>
              <a:t>yn</a:t>
            </a:r>
            <a:r>
              <a:rPr lang="en-GB" sz="1200" dirty="0"/>
              <a:t> </a:t>
            </a:r>
            <a:r>
              <a:rPr lang="en-GB" sz="1200" dirty="0" err="1"/>
              <a:t>cael</a:t>
            </a:r>
            <a:r>
              <a:rPr lang="en-GB" sz="1200" dirty="0"/>
              <a:t> </a:t>
            </a:r>
            <a:r>
              <a:rPr lang="en-GB" sz="1200" dirty="0" err="1"/>
              <a:t>eu</a:t>
            </a:r>
            <a:r>
              <a:rPr lang="en-GB" sz="1200" dirty="0"/>
              <a:t> </a:t>
            </a:r>
            <a:r>
              <a:rPr lang="en-GB" sz="1200" dirty="0" err="1"/>
              <a:t>cyflwyno</a:t>
            </a:r>
            <a:endParaRPr lang="en-GB" sz="1200" dirty="0"/>
          </a:p>
          <a:p>
            <a:pPr marL="87313" indent="-87313"/>
            <a:r>
              <a:rPr lang="en-GB" sz="1200" dirty="0"/>
              <a:t>• Gall dull </a:t>
            </a:r>
            <a:r>
              <a:rPr lang="en-GB" sz="1200" dirty="0" err="1"/>
              <a:t>gweithredol</a:t>
            </a:r>
            <a:r>
              <a:rPr lang="en-GB" sz="1200" dirty="0"/>
              <a:t> </a:t>
            </a:r>
            <a:r>
              <a:rPr lang="en-GB" sz="1200" dirty="0" err="1"/>
              <a:t>fod</a:t>
            </a:r>
            <a:r>
              <a:rPr lang="en-GB" sz="1200" dirty="0"/>
              <a:t> </a:t>
            </a:r>
            <a:r>
              <a:rPr lang="en-GB" sz="1200" dirty="0" err="1"/>
              <a:t>yn</a:t>
            </a:r>
            <a:r>
              <a:rPr lang="en-GB" sz="1200" dirty="0"/>
              <a:t> </a:t>
            </a:r>
            <a:r>
              <a:rPr lang="en-GB" sz="1200" dirty="0" err="1"/>
              <a:t>fwy</a:t>
            </a:r>
            <a:r>
              <a:rPr lang="en-GB" sz="1200" dirty="0"/>
              <a:t> </a:t>
            </a:r>
            <a:r>
              <a:rPr lang="en-GB" sz="1200" dirty="0" err="1"/>
              <a:t>priodol</a:t>
            </a:r>
            <a:r>
              <a:rPr lang="en-GB" sz="1200" dirty="0"/>
              <a:t> </a:t>
            </a:r>
            <a:r>
              <a:rPr lang="en-GB" sz="1200" dirty="0" err="1"/>
              <a:t>i</a:t>
            </a:r>
            <a:r>
              <a:rPr lang="en-GB" sz="1200" dirty="0"/>
              <a:t> rai plant, </a:t>
            </a:r>
            <a:r>
              <a:rPr lang="en-GB" sz="1200" dirty="0" err="1"/>
              <a:t>fydd</a:t>
            </a:r>
            <a:r>
              <a:rPr lang="en-GB" sz="1200" dirty="0"/>
              <a:t> </a:t>
            </a:r>
            <a:r>
              <a:rPr lang="en-GB" sz="1200" dirty="0" err="1"/>
              <a:t>yn</a:t>
            </a:r>
            <a:r>
              <a:rPr lang="en-GB" sz="1200" dirty="0"/>
              <a:t> </a:t>
            </a:r>
            <a:r>
              <a:rPr lang="en-GB" sz="1200" dirty="0" err="1"/>
              <a:t>gwella'r</a:t>
            </a:r>
            <a:r>
              <a:rPr lang="en-GB" sz="1200" dirty="0"/>
              <a:t> </a:t>
            </a:r>
            <a:r>
              <a:rPr lang="en-GB" sz="1200" dirty="0" err="1"/>
              <a:t>dysgu</a:t>
            </a:r>
            <a:r>
              <a:rPr lang="en-GB" sz="1200" dirty="0"/>
              <a:t> </a:t>
            </a:r>
            <a:r>
              <a:rPr lang="en-GB" sz="1200" dirty="0" err="1"/>
              <a:t>cyffredinol</a:t>
            </a:r>
            <a:endParaRPr lang="en-GB" sz="1200" dirty="0"/>
          </a:p>
          <a:p>
            <a:pPr marL="87313" indent="-87313"/>
            <a:r>
              <a:rPr lang="en-GB" sz="1200" dirty="0"/>
              <a:t>• Mae </a:t>
            </a:r>
            <a:r>
              <a:rPr lang="en-GB" sz="1200" dirty="0" err="1"/>
              <a:t>rhyddid</a:t>
            </a:r>
            <a:r>
              <a:rPr lang="en-GB" sz="1200" dirty="0"/>
              <a:t> </a:t>
            </a:r>
            <a:r>
              <a:rPr lang="en-GB" sz="1200" dirty="0" err="1"/>
              <a:t>i</a:t>
            </a:r>
            <a:r>
              <a:rPr lang="en-GB" sz="1200" dirty="0"/>
              <a:t> </a:t>
            </a:r>
            <a:r>
              <a:rPr lang="en-GB" sz="1200" dirty="0" err="1"/>
              <a:t>symud</a:t>
            </a:r>
            <a:r>
              <a:rPr lang="en-GB" sz="1200" dirty="0"/>
              <a:t> </a:t>
            </a:r>
            <a:r>
              <a:rPr lang="en-GB" sz="1200" dirty="0" err="1"/>
              <a:t>yn</a:t>
            </a:r>
            <a:r>
              <a:rPr lang="en-GB" sz="1200" dirty="0"/>
              <a:t> </a:t>
            </a:r>
            <a:r>
              <a:rPr lang="en-GB" sz="1200" dirty="0" err="1"/>
              <a:t>caniatáu</a:t>
            </a:r>
            <a:r>
              <a:rPr lang="en-GB" sz="1200" dirty="0"/>
              <a:t> </a:t>
            </a:r>
            <a:r>
              <a:rPr lang="en-GB" sz="1200" dirty="0" err="1"/>
              <a:t>ar</a:t>
            </a:r>
            <a:r>
              <a:rPr lang="en-GB" sz="1200" dirty="0"/>
              <a:t> </a:t>
            </a:r>
            <a:r>
              <a:rPr lang="en-GB" sz="1200" dirty="0" err="1"/>
              <a:t>gyfer</a:t>
            </a:r>
            <a:r>
              <a:rPr lang="en-GB" sz="1200" dirty="0"/>
              <a:t> </a:t>
            </a:r>
            <a:r>
              <a:rPr lang="en-GB" sz="1200" dirty="0" err="1"/>
              <a:t>archwilio</a:t>
            </a:r>
            <a:r>
              <a:rPr lang="en-GB" sz="1200" dirty="0"/>
              <a:t> ac </a:t>
            </a:r>
            <a:r>
              <a:rPr lang="en-GB" sz="1200" dirty="0" err="1"/>
              <a:t>ymchwilio</a:t>
            </a:r>
            <a:endParaRPr lang="en-GB" sz="1200" dirty="0"/>
          </a:p>
          <a:p>
            <a:pPr marL="87313" indent="-87313"/>
            <a:r>
              <a:rPr lang="en-GB" sz="1200" dirty="0"/>
              <a:t>• </a:t>
            </a:r>
            <a:r>
              <a:rPr lang="en-GB" sz="1200" dirty="0" err="1"/>
              <a:t>Galluogi</a:t>
            </a:r>
            <a:r>
              <a:rPr lang="en-GB" sz="1200" dirty="0"/>
              <a:t> </a:t>
            </a:r>
            <a:r>
              <a:rPr lang="en-GB" sz="1200" dirty="0" err="1"/>
              <a:t>dealltwriaeth</a:t>
            </a:r>
            <a:r>
              <a:rPr lang="en-GB" sz="1200" dirty="0"/>
              <a:t> o </a:t>
            </a:r>
            <a:r>
              <a:rPr lang="en-GB" sz="1200" dirty="0" err="1"/>
              <a:t>gymryd</a:t>
            </a:r>
            <a:r>
              <a:rPr lang="en-GB" sz="1200" dirty="0"/>
              <a:t> </a:t>
            </a:r>
            <a:r>
              <a:rPr lang="en-GB" sz="1200" dirty="0" err="1"/>
              <a:t>risgiau</a:t>
            </a:r>
            <a:r>
              <a:rPr lang="en-GB" sz="1200" dirty="0"/>
              <a:t> ac </a:t>
            </a:r>
            <a:r>
              <a:rPr lang="en-GB" sz="1200" dirty="0" err="1"/>
              <a:t>annog</a:t>
            </a:r>
            <a:r>
              <a:rPr lang="en-GB" sz="1200" dirty="0"/>
              <a:t> </a:t>
            </a:r>
            <a:r>
              <a:rPr lang="en-GB" sz="1200" dirty="0" err="1"/>
              <a:t>cyfrifoldeb</a:t>
            </a:r>
            <a:endParaRPr lang="en-GB" sz="1200" dirty="0"/>
          </a:p>
          <a:p>
            <a:pPr marL="87313" indent="-87313"/>
            <a:r>
              <a:rPr lang="en-GB" sz="1200" dirty="0"/>
              <a:t>• </a:t>
            </a:r>
            <a:r>
              <a:rPr lang="en-GB" sz="1200" dirty="0" err="1"/>
              <a:t>Helpu</a:t>
            </a:r>
            <a:r>
              <a:rPr lang="en-GB" sz="1200" dirty="0"/>
              <a:t> plant </a:t>
            </a:r>
            <a:r>
              <a:rPr lang="en-GB" sz="1200" dirty="0" err="1"/>
              <a:t>i</a:t>
            </a:r>
            <a:r>
              <a:rPr lang="en-GB" sz="1200" dirty="0"/>
              <a:t> </a:t>
            </a:r>
            <a:r>
              <a:rPr lang="en-GB" sz="1200" dirty="0" err="1"/>
              <a:t>ddatblygu</a:t>
            </a:r>
            <a:r>
              <a:rPr lang="en-GB" sz="1200" dirty="0"/>
              <a:t> </a:t>
            </a:r>
            <a:r>
              <a:rPr lang="en-GB" sz="1200" dirty="0" err="1"/>
              <a:t>cydberthnasoedd</a:t>
            </a:r>
            <a:r>
              <a:rPr lang="en-GB" sz="1200" dirty="0"/>
              <a:t> â </a:t>
            </a:r>
            <a:r>
              <a:rPr lang="en-GB" sz="1200" dirty="0" err="1"/>
              <a:t>ffrindiau</a:t>
            </a:r>
            <a:r>
              <a:rPr lang="en-GB" sz="1200" dirty="0"/>
              <a:t> </a:t>
            </a:r>
            <a:r>
              <a:rPr lang="en-GB" sz="1200" dirty="0" err="1"/>
              <a:t>drwy</a:t>
            </a:r>
            <a:r>
              <a:rPr lang="en-GB" sz="1200" dirty="0"/>
              <a:t> </a:t>
            </a:r>
            <a:r>
              <a:rPr lang="en-GB" sz="1200" dirty="0" err="1"/>
              <a:t>brofiadau</a:t>
            </a:r>
            <a:r>
              <a:rPr lang="en-GB" sz="1200" dirty="0"/>
              <a:t> </a:t>
            </a:r>
            <a:r>
              <a:rPr lang="en-GB" sz="1200" dirty="0" err="1"/>
              <a:t>chwarae</a:t>
            </a:r>
            <a:endParaRPr lang="en-GB" sz="1200" dirty="0"/>
          </a:p>
          <a:p>
            <a:pPr marL="87313" indent="-87313"/>
            <a:r>
              <a:rPr lang="en-GB" sz="1200" dirty="0"/>
              <a:t>• </a:t>
            </a:r>
            <a:r>
              <a:rPr lang="en-GB" sz="1200" dirty="0" err="1"/>
              <a:t>Darparu</a:t>
            </a:r>
            <a:r>
              <a:rPr lang="en-GB" sz="1200" dirty="0"/>
              <a:t> </a:t>
            </a:r>
            <a:r>
              <a:rPr lang="en-GB" sz="1200" dirty="0" err="1"/>
              <a:t>cyfleodd</a:t>
            </a:r>
            <a:r>
              <a:rPr lang="en-GB" sz="1200" dirty="0"/>
              <a:t> </a:t>
            </a:r>
            <a:r>
              <a:rPr lang="en-GB" sz="1200" dirty="0" err="1"/>
              <a:t>i</a:t>
            </a:r>
            <a:r>
              <a:rPr lang="en-GB" sz="1200" dirty="0"/>
              <a:t> </a:t>
            </a:r>
            <a:r>
              <a:rPr lang="en-GB" sz="1200" dirty="0" err="1"/>
              <a:t>ddatblygu</a:t>
            </a:r>
            <a:r>
              <a:rPr lang="en-GB" sz="1200" dirty="0"/>
              <a:t> </a:t>
            </a:r>
            <a:r>
              <a:rPr lang="en-GB" sz="1200" dirty="0" err="1"/>
              <a:t>sgiliau</a:t>
            </a:r>
            <a:r>
              <a:rPr lang="en-GB" sz="1200" dirty="0"/>
              <a:t> </a:t>
            </a:r>
            <a:r>
              <a:rPr lang="en-GB" sz="1200" dirty="0" err="1"/>
              <a:t>llythrennedd</a:t>
            </a:r>
            <a:r>
              <a:rPr lang="en-GB" sz="1200" dirty="0"/>
              <a:t> </a:t>
            </a:r>
            <a:r>
              <a:rPr lang="en-GB" sz="1200" dirty="0" err="1"/>
              <a:t>gan</a:t>
            </a:r>
            <a:r>
              <a:rPr lang="en-GB" sz="1200" dirty="0"/>
              <a:t> </a:t>
            </a:r>
            <a:r>
              <a:rPr lang="en-GB" sz="1200" dirty="0" err="1"/>
              <a:t>ddefnyddio</a:t>
            </a:r>
            <a:r>
              <a:rPr lang="en-GB" sz="1200" dirty="0"/>
              <a:t> </a:t>
            </a:r>
            <a:r>
              <a:rPr lang="en-GB" sz="1200" dirty="0" err="1"/>
              <a:t>amrywiaeth</a:t>
            </a:r>
            <a:r>
              <a:rPr lang="en-GB" sz="1200" dirty="0"/>
              <a:t> o offer</a:t>
            </a:r>
          </a:p>
          <a:p>
            <a:pPr marL="87313" indent="-87313"/>
            <a:r>
              <a:rPr lang="en-GB" sz="1200" dirty="0"/>
              <a:t>• </a:t>
            </a:r>
            <a:r>
              <a:rPr lang="en-GB" sz="1200" dirty="0" err="1"/>
              <a:t>Gwella</a:t>
            </a:r>
            <a:r>
              <a:rPr lang="en-GB" sz="1200" dirty="0"/>
              <a:t> </a:t>
            </a:r>
            <a:r>
              <a:rPr lang="en-GB" sz="1200" dirty="0" err="1"/>
              <a:t>adeiladu</a:t>
            </a:r>
            <a:r>
              <a:rPr lang="en-GB" sz="1200" dirty="0"/>
              <a:t> </a:t>
            </a:r>
            <a:r>
              <a:rPr lang="en-GB" sz="1200" dirty="0" err="1"/>
              <a:t>tîm</a:t>
            </a:r>
            <a:r>
              <a:rPr lang="en-GB" sz="1200" dirty="0"/>
              <a:t> a </a:t>
            </a:r>
            <a:r>
              <a:rPr lang="en-GB" sz="1200" dirty="0" err="1"/>
              <a:t>chydweithredu</a:t>
            </a:r>
            <a:endParaRPr lang="en-GB" sz="1200" dirty="0"/>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1113027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3B982-A0AE-82C9-DC77-6DE33DF4B89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08B4653-4F95-070E-72C2-1F7C529332DC}"/>
              </a:ext>
            </a:extLst>
          </p:cNvPr>
          <p:cNvSpPr txBox="1"/>
          <p:nvPr/>
        </p:nvSpPr>
        <p:spPr>
          <a:xfrm>
            <a:off x="7616756" y="1219396"/>
            <a:ext cx="4060237" cy="5262979"/>
          </a:xfrm>
          <a:prstGeom prst="rect">
            <a:avLst/>
          </a:prstGeom>
          <a:noFill/>
          <a:ln>
            <a:noFill/>
          </a:ln>
        </p:spPr>
        <p:txBody>
          <a:bodyPr wrap="square" rtlCol="0">
            <a:spAutoFit/>
          </a:bodyPr>
          <a:lstStyle/>
          <a:p>
            <a:r>
              <a:rPr lang="1106" sz="1800" b="1" i="1" dirty="0">
                <a:solidFill>
                  <a:schemeClr val="accent1"/>
                </a:solidFill>
              </a:rPr>
              <a:t>Adborth yr Uwch Arholwr </a:t>
            </a:r>
          </a:p>
          <a:p>
            <a:br>
              <a:rPr lang="en-GB" sz="600" b="1" i="1" dirty="0">
                <a:solidFill>
                  <a:schemeClr val="accent1"/>
                </a:solidFill>
              </a:rPr>
            </a:br>
            <a:r>
              <a:rPr lang="cy-GB" sz="1600" i="1" dirty="0">
                <a:solidFill>
                  <a:schemeClr val="accent1"/>
                </a:solidFill>
              </a:rPr>
              <a:t>Mae hyn yn ymateb da iawn yn unol â'r band uchaf fel y gwelir yn y cynllun marcio.</a:t>
            </a:r>
            <a:r>
              <a:rPr lang="cy-GB" sz="1600" dirty="0">
                <a:solidFill>
                  <a:schemeClr val="accent1"/>
                </a:solidFill>
              </a:rPr>
              <a:t> </a:t>
            </a:r>
            <a:r>
              <a:rPr lang="cy-GB" sz="1600" i="1" dirty="0">
                <a:solidFill>
                  <a:schemeClr val="accent1"/>
                </a:solidFill>
              </a:rPr>
              <a:t>Mae dealltwriaeth glir o ddatblygiad cyfannol wrth i'r dysgwr symud o un ardal i'r llall gan ddangos dealltwriaeth o'r rhan fwyaf o agweddau yn eu tro.</a:t>
            </a:r>
            <a:r>
              <a:rPr lang="cy-GB" sz="1600" dirty="0">
                <a:solidFill>
                  <a:schemeClr val="accent1"/>
                </a:solidFill>
              </a:rPr>
              <a:t> </a:t>
            </a:r>
            <a:r>
              <a:rPr lang="cy-GB" sz="1600" i="1" dirty="0">
                <a:solidFill>
                  <a:schemeClr val="accent1"/>
                </a:solidFill>
              </a:rPr>
              <a:t>Gallwn weld defnydd da iawn o'r ferf orchmynnol lle mae'r dysgwr yn esbonio pob agwedd ar ddatblygu mewn perthynas â sut mae pob un yn cael ei chefnogi yn yr amgylchedd awyr agored.</a:t>
            </a:r>
            <a:r>
              <a:rPr lang="cy-GB" sz="1600" dirty="0">
                <a:solidFill>
                  <a:schemeClr val="accent1"/>
                </a:solidFill>
              </a:rPr>
              <a:t> </a:t>
            </a:r>
            <a:r>
              <a:rPr lang="cy-GB" sz="1600" i="1" dirty="0">
                <a:solidFill>
                  <a:schemeClr val="accent1"/>
                </a:solidFill>
              </a:rPr>
              <a:t>Ceir defnydd da o derminoleg lle mae'r dysgwr yn crybwyll y cemegyn hapus, </a:t>
            </a:r>
            <a:r>
              <a:rPr lang="cy-GB" sz="1600" i="1" dirty="0" err="1">
                <a:solidFill>
                  <a:schemeClr val="accent1"/>
                </a:solidFill>
              </a:rPr>
              <a:t>serotonin</a:t>
            </a:r>
            <a:r>
              <a:rPr lang="cy-GB" sz="1600" i="1" dirty="0">
                <a:solidFill>
                  <a:schemeClr val="accent1"/>
                </a:solidFill>
              </a:rPr>
              <a:t>.</a:t>
            </a:r>
            <a:r>
              <a:rPr lang="cy-GB" sz="1600" dirty="0">
                <a:solidFill>
                  <a:schemeClr val="accent1"/>
                </a:solidFill>
              </a:rPr>
              <a:t> </a:t>
            </a:r>
            <a:endParaRPr lang="en-GB" sz="1600" dirty="0">
              <a:solidFill>
                <a:schemeClr val="accent1"/>
              </a:solidFill>
            </a:endParaRPr>
          </a:p>
          <a:p>
            <a:r>
              <a:rPr lang="cy-GB" sz="1600" i="1" dirty="0">
                <a:solidFill>
                  <a:schemeClr val="accent1"/>
                </a:solidFill>
              </a:rPr>
              <a:t>Er ei fod wedi'i ddatblygu'n dda, gall 1 marc fod wedi'i golli o ganlyniad i ddiffyg datblygu iaith. Gall enghreifftiau o'r eirfa a ddysgwyr yn yr awyr agored fod wedi gwella'r ymateb.</a:t>
            </a:r>
            <a:endParaRPr lang="en-GB" sz="1600" dirty="0">
              <a:solidFill>
                <a:schemeClr val="accent1"/>
              </a:solidFill>
            </a:endParaRPr>
          </a:p>
          <a:p>
            <a:pPr algn="l">
              <a:buNone/>
            </a:pPr>
            <a:endParaRPr lang="en-GB" sz="600"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kumimoji="0" lang="en-GB" altLang="en-US" b="1" i="1" u="none" strike="noStrike" cap="none" normalizeH="0" baseline="0" dirty="0">
                <a:ln>
                  <a:noFill/>
                </a:ln>
                <a:solidFill>
                  <a:schemeClr val="accent1"/>
                </a:solidFill>
                <a:effectLst/>
              </a:rPr>
              <a:t>5/</a:t>
            </a:r>
            <a:r>
              <a:rPr lang="en-GB" altLang="en-US" b="1" i="1" dirty="0">
                <a:solidFill>
                  <a:schemeClr val="accent1"/>
                </a:solidFill>
              </a:rPr>
              <a:t>6</a:t>
            </a:r>
            <a:endParaRPr lang="en-GB" b="1" i="1" dirty="0">
              <a:solidFill>
                <a:schemeClr val="accent1"/>
              </a:solidFill>
            </a:endParaRPr>
          </a:p>
        </p:txBody>
      </p:sp>
      <p:sp>
        <p:nvSpPr>
          <p:cNvPr id="10" name="Speech Bubble: Rectangle with Corners Rounded 9">
            <a:extLst>
              <a:ext uri="{FF2B5EF4-FFF2-40B4-BE49-F238E27FC236}">
                <a16:creationId xmlns:a16="http://schemas.microsoft.com/office/drawing/2014/main" id="{F8D0B8DE-B4F3-F6C5-4A01-A0AC8CA51E2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BA445578-FCFB-551C-E700-95BF87E3124F}"/>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D11B6735-BFFE-AF89-0D2C-7BDC984D2180}"/>
              </a:ext>
            </a:extLst>
          </p:cNvPr>
          <p:cNvSpPr/>
          <p:nvPr/>
        </p:nvSpPr>
        <p:spPr>
          <a:xfrm>
            <a:off x="7276289" y="1095284"/>
            <a:ext cx="4537339"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D8565418-21EA-EB33-4946-030D2D6BE51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DA19AC1B-DDB4-F444-0A11-8D60DEAA69C0}"/>
              </a:ext>
            </a:extLst>
          </p:cNvPr>
          <p:cNvSpPr txBox="1"/>
          <p:nvPr/>
        </p:nvSpPr>
        <p:spPr>
          <a:xfrm>
            <a:off x="252097" y="1095283"/>
            <a:ext cx="5332273" cy="5632311"/>
          </a:xfrm>
          <a:prstGeom prst="rect">
            <a:avLst/>
          </a:prstGeom>
          <a:noFill/>
        </p:spPr>
        <p:txBody>
          <a:bodyPr wrap="square">
            <a:spAutoFit/>
          </a:bodyPr>
          <a:lstStyle/>
          <a:p>
            <a:r>
              <a:rPr lang="en-US" sz="1500" dirty="0"/>
              <a:t>Having an outdoor environment supports the children holistically. Physically, the child will be jumping, running, skipping climbing etc. Which generally supports their physical development. The child will also feel a sense of achievement when they do something physically challenging like jumping off platforms or climbing a tree. The child's muscles and bones are still growing, so they will constantly be being used too. Intellectually, by having </a:t>
            </a:r>
            <a:r>
              <a:rPr lang="en-US" sz="1500" dirty="0" err="1"/>
              <a:t>acess</a:t>
            </a:r>
            <a:r>
              <a:rPr lang="en-US" sz="1500" dirty="0"/>
              <a:t> to the outdoors the children will learn about lots of new things. The child will learn about weather, temperature, insects and loads of other outdoor things. This supports their intellectual development because they will be learning about new things which then supports them even more. Emotionally, the child might have a stronger self confidence or more self esteem when playing outside because they will feel more able to climb, jump and run. They might find it easier to be themselves outside too. Being outside and playing with their friends will also give them a stronger sense of belonging and they may also be happier because when children run, jump, climb etc. it </a:t>
            </a:r>
            <a:r>
              <a:rPr lang="en-US" sz="1500" dirty="0" err="1"/>
              <a:t>realeses</a:t>
            </a:r>
            <a:r>
              <a:rPr lang="en-US" sz="1500" dirty="0"/>
              <a:t> happy chemicals known as serotonin, making the child feel happier when outside. Socially, the child may also develop </a:t>
            </a:r>
            <a:r>
              <a:rPr lang="en-US" sz="1500" dirty="0" err="1"/>
              <a:t>nbew</a:t>
            </a:r>
            <a:r>
              <a:rPr lang="en-US" sz="1500" dirty="0"/>
              <a:t> friendships or stronger bonds from being outside </a:t>
            </a:r>
            <a:r>
              <a:rPr lang="en-US" sz="1500" dirty="0" err="1"/>
              <a:t>bcause</a:t>
            </a:r>
            <a:r>
              <a:rPr lang="en-US" sz="1500" dirty="0"/>
              <a:t> they are playing games or doing </a:t>
            </a:r>
            <a:r>
              <a:rPr lang="en-US" sz="1500" dirty="0" err="1"/>
              <a:t>activites</a:t>
            </a:r>
            <a:r>
              <a:rPr lang="en-US" sz="1500" dirty="0"/>
              <a:t> with their friends.</a:t>
            </a:r>
            <a:endParaRPr lang="en-GB" sz="1500" dirty="0"/>
          </a:p>
        </p:txBody>
      </p:sp>
    </p:spTree>
    <p:extLst>
      <p:ext uri="{BB962C8B-B14F-4D97-AF65-F5344CB8AC3E}">
        <p14:creationId xmlns:p14="http://schemas.microsoft.com/office/powerpoint/2010/main" val="818382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B4B24-6560-A1B7-B4C4-A01CBB03A0B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78FC551A-21FB-3E69-C89A-BAF8F5F4E21F}"/>
              </a:ext>
            </a:extLst>
          </p:cNvPr>
          <p:cNvSpPr>
            <a:spLocks noGrp="1"/>
          </p:cNvSpPr>
          <p:nvPr>
            <p:ph type="title"/>
          </p:nvPr>
        </p:nvSpPr>
        <p:spPr>
          <a:xfrm>
            <a:off x="282012" y="208722"/>
            <a:ext cx="5091890" cy="447261"/>
          </a:xfrm>
        </p:spPr>
        <p:txBody>
          <a:bodyPr/>
          <a:lstStyle/>
          <a:p>
            <a:r>
              <a:rPr lang="1106" sz="1800" dirty="0"/>
              <a:t>Cwestiwn</a:t>
            </a:r>
            <a:r>
              <a:rPr lang="en-GB" sz="1800" dirty="0"/>
              <a:t> 7(b) </a:t>
            </a:r>
            <a:r>
              <a:rPr lang="1106" sz="1800" dirty="0"/>
              <a:t>a'r cynllun marcio </a:t>
            </a:r>
            <a:endParaRPr lang="en-GB" sz="1800" dirty="0"/>
          </a:p>
        </p:txBody>
      </p:sp>
      <p:sp>
        <p:nvSpPr>
          <p:cNvPr id="12" name="TextBox 11">
            <a:extLst>
              <a:ext uri="{FF2B5EF4-FFF2-40B4-BE49-F238E27FC236}">
                <a16:creationId xmlns:a16="http://schemas.microsoft.com/office/drawing/2014/main" id="{E27138D4-73E1-201B-66EF-DA3F6C5B77ED}"/>
              </a:ext>
            </a:extLst>
          </p:cNvPr>
          <p:cNvSpPr txBox="1"/>
          <p:nvPr/>
        </p:nvSpPr>
        <p:spPr>
          <a:xfrm>
            <a:off x="6405261" y="64030"/>
            <a:ext cx="4517570" cy="738664"/>
          </a:xfrm>
          <a:prstGeom prst="rect">
            <a:avLst/>
          </a:prstGeom>
          <a:noFill/>
        </p:spPr>
        <p:txBody>
          <a:bodyPr wrap="square">
            <a:spAutoFit/>
          </a:bodyPr>
          <a:lstStyle/>
          <a:p>
            <a:r>
              <a:rPr lang="en-GB" sz="1400" dirty="0" err="1">
                <a:solidFill>
                  <a:srgbClr val="0070C0"/>
                </a:solidFill>
                <a:highlight>
                  <a:srgbClr val="FFFF00"/>
                </a:highlight>
              </a:rPr>
              <a:t>Berfau</a:t>
            </a:r>
            <a:r>
              <a:rPr lang="en-GB" sz="1400" dirty="0">
                <a:solidFill>
                  <a:srgbClr val="0070C0"/>
                </a:solidFill>
                <a:highlight>
                  <a:srgbClr val="FFFF00"/>
                </a:highlight>
              </a:rPr>
              <a:t> </a:t>
            </a:r>
            <a:r>
              <a:rPr lang="en-GB" sz="1400" dirty="0" err="1">
                <a:solidFill>
                  <a:srgbClr val="0070C0"/>
                </a:solidFill>
                <a:highlight>
                  <a:srgbClr val="FFFF00"/>
                </a:highlight>
              </a:rPr>
              <a:t>Gorchymyn</a:t>
            </a:r>
            <a:r>
              <a:rPr lang="en-US" sz="1400" i="1" dirty="0">
                <a:solidFill>
                  <a:srgbClr val="0070C0"/>
                </a:solidFill>
                <a:highlight>
                  <a:srgbClr val="FFFF00"/>
                </a:highlight>
              </a:rPr>
              <a:t>: </a:t>
            </a:r>
            <a:r>
              <a:rPr lang="en-US" sz="1400" b="1" dirty="0" err="1">
                <a:solidFill>
                  <a:schemeClr val="accent1"/>
                </a:solidFill>
                <a:highlight>
                  <a:srgbClr val="FFFF00"/>
                </a:highlight>
              </a:rPr>
              <a:t>Enwch</a:t>
            </a:r>
            <a:endParaRPr lang="en-US" sz="1400" b="1" dirty="0">
              <a:solidFill>
                <a:schemeClr val="accent1"/>
              </a:solidFill>
              <a:highlight>
                <a:srgbClr val="FFFF00"/>
              </a:highlight>
            </a:endParaRPr>
          </a:p>
          <a:p>
            <a:r>
              <a:rPr lang="en-GB" sz="1400" dirty="0" err="1">
                <a:solidFill>
                  <a:schemeClr val="accent1"/>
                </a:solidFill>
                <a:highlight>
                  <a:srgbClr val="FFFF00"/>
                </a:highlight>
              </a:rPr>
              <a:t>Darparu</a:t>
            </a:r>
            <a:r>
              <a:rPr lang="en-GB" sz="1400" dirty="0">
                <a:solidFill>
                  <a:schemeClr val="accent1"/>
                </a:solidFill>
                <a:highlight>
                  <a:srgbClr val="FFFF00"/>
                </a:highlight>
              </a:rPr>
              <a:t>/</a:t>
            </a:r>
            <a:r>
              <a:rPr lang="en-GB" sz="1400" dirty="0" err="1">
                <a:solidFill>
                  <a:schemeClr val="accent1"/>
                </a:solidFill>
                <a:highlight>
                  <a:srgbClr val="FFFF00"/>
                </a:highlight>
              </a:rPr>
              <a:t>enwi</a:t>
            </a:r>
            <a:r>
              <a:rPr lang="en-GB" sz="1400" dirty="0">
                <a:solidFill>
                  <a:schemeClr val="accent1"/>
                </a:solidFill>
                <a:highlight>
                  <a:srgbClr val="FFFF00"/>
                </a:highlight>
              </a:rPr>
              <a:t>/</a:t>
            </a:r>
            <a:r>
              <a:rPr lang="en-GB" sz="1400" dirty="0" err="1">
                <a:solidFill>
                  <a:schemeClr val="accent1"/>
                </a:solidFill>
                <a:highlight>
                  <a:srgbClr val="FFFF00"/>
                </a:highlight>
              </a:rPr>
              <a:t>dethol</a:t>
            </a:r>
            <a:r>
              <a:rPr lang="en-GB" sz="1400" dirty="0">
                <a:solidFill>
                  <a:schemeClr val="accent1"/>
                </a:solidFill>
                <a:highlight>
                  <a:srgbClr val="FFFF00"/>
                </a:highlight>
              </a:rPr>
              <a:t>/</a:t>
            </a:r>
            <a:r>
              <a:rPr lang="en-GB" sz="1400" dirty="0" err="1">
                <a:solidFill>
                  <a:schemeClr val="accent1"/>
                </a:solidFill>
                <a:highlight>
                  <a:srgbClr val="FFFF00"/>
                </a:highlight>
              </a:rPr>
              <a:t>adnabod</a:t>
            </a:r>
            <a:r>
              <a:rPr lang="en-GB" sz="1400" dirty="0">
                <a:solidFill>
                  <a:schemeClr val="accent1"/>
                </a:solidFill>
                <a:highlight>
                  <a:srgbClr val="FFFF00"/>
                </a:highlight>
              </a:rPr>
              <a:t> </a:t>
            </a:r>
            <a:r>
              <a:rPr lang="en-GB" sz="1400" dirty="0" err="1">
                <a:solidFill>
                  <a:schemeClr val="accent1"/>
                </a:solidFill>
                <a:highlight>
                  <a:srgbClr val="FFFF00"/>
                </a:highlight>
              </a:rPr>
              <a:t>ffeithiau</a:t>
            </a:r>
            <a:r>
              <a:rPr lang="en-GB" sz="1400" dirty="0">
                <a:solidFill>
                  <a:schemeClr val="accent1"/>
                </a:solidFill>
                <a:highlight>
                  <a:srgbClr val="FFFF00"/>
                </a:highlight>
              </a:rPr>
              <a:t> </a:t>
            </a:r>
            <a:r>
              <a:rPr lang="en-GB" sz="1400" dirty="0" err="1">
                <a:solidFill>
                  <a:schemeClr val="accent1"/>
                </a:solidFill>
                <a:highlight>
                  <a:srgbClr val="FFFF00"/>
                </a:highlight>
              </a:rPr>
              <a:t>cryno</a:t>
            </a:r>
            <a:r>
              <a:rPr lang="en-GB" sz="1400" dirty="0">
                <a:solidFill>
                  <a:schemeClr val="accent1"/>
                </a:solidFill>
                <a:highlight>
                  <a:srgbClr val="FFFF00"/>
                </a:highlight>
              </a:rPr>
              <a:t> neu </a:t>
            </a:r>
            <a:r>
              <a:rPr lang="en-GB" sz="1400" dirty="0" err="1">
                <a:solidFill>
                  <a:schemeClr val="accent1"/>
                </a:solidFill>
                <a:highlight>
                  <a:srgbClr val="FFFF00"/>
                </a:highlight>
              </a:rPr>
              <a:t>enghreifftiau</a:t>
            </a:r>
            <a:r>
              <a:rPr lang="en-GB" sz="1400" dirty="0">
                <a:solidFill>
                  <a:schemeClr val="accent1"/>
                </a:solidFill>
                <a:highlight>
                  <a:srgbClr val="FFFF00"/>
                </a:highlight>
              </a:rPr>
              <a:t> (o </a:t>
            </a:r>
            <a:r>
              <a:rPr lang="en-GB" sz="1400" dirty="0" err="1">
                <a:solidFill>
                  <a:schemeClr val="accent1"/>
                </a:solidFill>
                <a:highlight>
                  <a:srgbClr val="FFFF00"/>
                </a:highlight>
              </a:rPr>
              <a:t>ffynhonnell</a:t>
            </a:r>
            <a:r>
              <a:rPr lang="en-GB" sz="1400" dirty="0">
                <a:solidFill>
                  <a:schemeClr val="accent1"/>
                </a:solidFill>
                <a:highlight>
                  <a:srgbClr val="FFFF00"/>
                </a:highlight>
              </a:rPr>
              <a:t> </a:t>
            </a:r>
            <a:r>
              <a:rPr lang="en-GB" sz="1400" dirty="0" err="1">
                <a:solidFill>
                  <a:schemeClr val="accent1"/>
                </a:solidFill>
                <a:highlight>
                  <a:srgbClr val="FFFF00"/>
                </a:highlight>
              </a:rPr>
              <a:t>sydd</a:t>
            </a:r>
            <a:r>
              <a:rPr lang="en-GB" sz="1400" dirty="0">
                <a:solidFill>
                  <a:schemeClr val="accent1"/>
                </a:solidFill>
                <a:highlight>
                  <a:srgbClr val="FFFF00"/>
                </a:highlight>
              </a:rPr>
              <a:t> </a:t>
            </a:r>
            <a:r>
              <a:rPr lang="en-GB" sz="1400" dirty="0" err="1">
                <a:solidFill>
                  <a:schemeClr val="accent1"/>
                </a:solidFill>
                <a:highlight>
                  <a:srgbClr val="FFFF00"/>
                </a:highlight>
              </a:rPr>
              <a:t>wedi'i</a:t>
            </a:r>
            <a:r>
              <a:rPr lang="en-GB" sz="1400" dirty="0">
                <a:solidFill>
                  <a:schemeClr val="accent1"/>
                </a:solidFill>
                <a:highlight>
                  <a:srgbClr val="FFFF00"/>
                </a:highlight>
              </a:rPr>
              <a:t> </a:t>
            </a:r>
            <a:r>
              <a:rPr lang="en-GB" sz="1400" dirty="0" err="1">
                <a:solidFill>
                  <a:schemeClr val="accent1"/>
                </a:solidFill>
                <a:highlight>
                  <a:srgbClr val="FFFF00"/>
                </a:highlight>
              </a:rPr>
              <a:t>rhoi</a:t>
            </a:r>
            <a:r>
              <a:rPr lang="en-GB" sz="1400" dirty="0">
                <a:solidFill>
                  <a:schemeClr val="accent1"/>
                </a:solidFill>
                <a:highlight>
                  <a:srgbClr val="FFFF00"/>
                </a:highlight>
              </a:rPr>
              <a:t> neu </a:t>
            </a:r>
            <a:r>
              <a:rPr lang="en-GB" sz="1400" dirty="0" err="1">
                <a:solidFill>
                  <a:schemeClr val="accent1"/>
                </a:solidFill>
                <a:highlight>
                  <a:srgbClr val="FFFF00"/>
                </a:highlight>
              </a:rPr>
              <a:t>o'r</a:t>
            </a:r>
            <a:r>
              <a:rPr lang="en-GB" sz="1400" dirty="0">
                <a:solidFill>
                  <a:schemeClr val="accent1"/>
                </a:solidFill>
                <a:highlight>
                  <a:srgbClr val="FFFF00"/>
                </a:highlight>
              </a:rPr>
              <a:t> </a:t>
            </a:r>
            <a:r>
              <a:rPr lang="en-GB" sz="1400" dirty="0" err="1">
                <a:solidFill>
                  <a:schemeClr val="accent1"/>
                </a:solidFill>
                <a:highlight>
                  <a:srgbClr val="FFFF00"/>
                </a:highlight>
              </a:rPr>
              <a:t>cof</a:t>
            </a:r>
            <a:r>
              <a:rPr lang="en-GB" sz="1400" dirty="0">
                <a:solidFill>
                  <a:schemeClr val="accent1"/>
                </a:solidFill>
                <a:highlight>
                  <a:srgbClr val="FFFF00"/>
                </a:highlight>
              </a:rPr>
              <a:t>) </a:t>
            </a:r>
            <a:endParaRPr lang="en-US" sz="1400" dirty="0">
              <a:solidFill>
                <a:schemeClr val="accent1"/>
              </a:solidFill>
              <a:highlight>
                <a:srgbClr val="FFFF00"/>
              </a:highlight>
            </a:endParaRPr>
          </a:p>
        </p:txBody>
      </p:sp>
      <p:pic>
        <p:nvPicPr>
          <p:cNvPr id="3" name="Picture 2">
            <a:extLst>
              <a:ext uri="{FF2B5EF4-FFF2-40B4-BE49-F238E27FC236}">
                <a16:creationId xmlns:a16="http://schemas.microsoft.com/office/drawing/2014/main" id="{02118280-7AE3-76A9-C95C-085B47AC856D}"/>
              </a:ext>
            </a:extLst>
          </p:cNvPr>
          <p:cNvPicPr>
            <a:picLocks noChangeAspect="1"/>
          </p:cNvPicPr>
          <p:nvPr/>
        </p:nvPicPr>
        <p:blipFill>
          <a:blip r:embed="rId2"/>
          <a:stretch>
            <a:fillRect/>
          </a:stretch>
        </p:blipFill>
        <p:spPr>
          <a:xfrm>
            <a:off x="282012" y="1184784"/>
            <a:ext cx="5813988" cy="2531577"/>
          </a:xfrm>
          <a:prstGeom prst="rect">
            <a:avLst/>
          </a:prstGeom>
        </p:spPr>
      </p:pic>
      <p:sp>
        <p:nvSpPr>
          <p:cNvPr id="4" name="TextBox 3">
            <a:extLst>
              <a:ext uri="{FF2B5EF4-FFF2-40B4-BE49-F238E27FC236}">
                <a16:creationId xmlns:a16="http://schemas.microsoft.com/office/drawing/2014/main" id="{04C6C655-B1AD-7466-F622-3A29CE384FCC}"/>
              </a:ext>
            </a:extLst>
          </p:cNvPr>
          <p:cNvSpPr txBox="1"/>
          <p:nvPr/>
        </p:nvSpPr>
        <p:spPr>
          <a:xfrm>
            <a:off x="6405261" y="1184784"/>
            <a:ext cx="4517571" cy="4524315"/>
          </a:xfrm>
          <a:prstGeom prst="rect">
            <a:avLst/>
          </a:prstGeom>
          <a:noFill/>
        </p:spPr>
        <p:txBody>
          <a:bodyPr wrap="square">
            <a:spAutoFit/>
          </a:bodyPr>
          <a:lstStyle/>
          <a:p>
            <a:r>
              <a:rPr lang="en-GB" sz="1200" b="1" i="0" u="none" strike="noStrike" baseline="0" dirty="0" err="1">
                <a:solidFill>
                  <a:srgbClr val="000000"/>
                </a:solidFill>
                <a:latin typeface="Arial" panose="020B0604020202020204" pitchFamily="34" charset="0"/>
              </a:rPr>
              <a:t>Rhowch</a:t>
            </a:r>
            <a:r>
              <a:rPr lang="en-GB" sz="1200" b="1" i="0" u="none" strike="noStrike" baseline="0" dirty="0">
                <a:solidFill>
                  <a:srgbClr val="000000"/>
                </a:solidFill>
                <a:latin typeface="Arial" panose="020B0604020202020204" pitchFamily="34" charset="0"/>
              </a:rPr>
              <a:t> 0 marc </a:t>
            </a:r>
            <a:r>
              <a:rPr lang="en-GB" sz="1200" b="1" i="0" u="none" strike="noStrike" baseline="0" dirty="0" err="1">
                <a:solidFill>
                  <a:srgbClr val="000000"/>
                </a:solidFill>
                <a:latin typeface="Arial" panose="020B0604020202020204" pitchFamily="34" charset="0"/>
              </a:rPr>
              <a:t>os</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nad</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yw'r</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ymateb</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yn</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haeddu</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ennill</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marciau</a:t>
            </a:r>
            <a:r>
              <a:rPr lang="en-GB" sz="1200" b="1" i="0" u="none" strike="noStrike" baseline="0" dirty="0">
                <a:solidFill>
                  <a:srgbClr val="000000"/>
                </a:solidFill>
                <a:latin typeface="Arial" panose="020B0604020202020204" pitchFamily="34" charset="0"/>
              </a:rPr>
              <a:t>. </a:t>
            </a:r>
            <a:br>
              <a:rPr lang="en-GB" sz="1200" b="1" i="0" u="none" strike="noStrike" baseline="0" dirty="0">
                <a:solidFill>
                  <a:srgbClr val="000000"/>
                </a:solidFill>
                <a:latin typeface="Arial" panose="020B0604020202020204" pitchFamily="34" charset="0"/>
              </a:rPr>
            </a:br>
            <a:endParaRPr lang="en-GB" sz="1200" b="0" i="0" u="none" strike="noStrike" baseline="0" dirty="0">
              <a:solidFill>
                <a:srgbClr val="000000"/>
              </a:solidFill>
              <a:latin typeface="Arial" panose="020B0604020202020204" pitchFamily="34" charset="0"/>
            </a:endParaRPr>
          </a:p>
          <a:p>
            <a:r>
              <a:rPr lang="en-GB" sz="1200" b="1" i="0" u="none" strike="noStrike" baseline="0" dirty="0" err="1">
                <a:solidFill>
                  <a:srgbClr val="000000"/>
                </a:solidFill>
                <a:latin typeface="Arial" panose="020B0604020202020204" pitchFamily="34" charset="0"/>
              </a:rPr>
              <a:t>Rhowch</a:t>
            </a:r>
            <a:r>
              <a:rPr lang="en-GB" sz="1200" b="1" i="0" u="none" strike="noStrike" baseline="0" dirty="0">
                <a:solidFill>
                  <a:srgbClr val="000000"/>
                </a:solidFill>
                <a:latin typeface="Arial" panose="020B0604020202020204" pitchFamily="34" charset="0"/>
              </a:rPr>
              <a:t> 1 marc am bob </a:t>
            </a:r>
            <a:r>
              <a:rPr lang="en-GB" sz="1200" b="1" i="0" u="none" strike="noStrike" baseline="0" dirty="0" err="1">
                <a:solidFill>
                  <a:srgbClr val="000000"/>
                </a:solidFill>
                <a:latin typeface="Arial" panose="020B0604020202020204" pitchFamily="34" charset="0"/>
              </a:rPr>
              <a:t>ymateb</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perthnasol</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hyd</a:t>
            </a:r>
            <a:r>
              <a:rPr lang="en-GB" sz="1200" b="1" i="0" u="none" strike="noStrike" baseline="0" dirty="0">
                <a:solidFill>
                  <a:srgbClr val="000000"/>
                </a:solidFill>
                <a:latin typeface="Arial" panose="020B0604020202020204" pitchFamily="34" charset="0"/>
              </a:rPr>
              <a:t> at </a:t>
            </a:r>
            <a:r>
              <a:rPr lang="en-GB" sz="1200" b="1" i="0" u="none" strike="noStrike" baseline="0" dirty="0" err="1">
                <a:solidFill>
                  <a:srgbClr val="000000"/>
                </a:solidFill>
                <a:latin typeface="Arial" panose="020B0604020202020204" pitchFamily="34" charset="0"/>
              </a:rPr>
              <a:t>uchafswm</a:t>
            </a:r>
            <a:r>
              <a:rPr lang="en-GB" sz="1200" b="1" i="0" u="none" strike="noStrike" baseline="0" dirty="0">
                <a:solidFill>
                  <a:srgbClr val="000000"/>
                </a:solidFill>
                <a:latin typeface="Arial" panose="020B0604020202020204" pitchFamily="34" charset="0"/>
              </a:rPr>
              <a:t> o 3 marc. </a:t>
            </a:r>
            <a:br>
              <a:rPr lang="en-GB" sz="1200" b="1" i="0" u="none" strike="noStrike" baseline="0" dirty="0">
                <a:solidFill>
                  <a:srgbClr val="000000"/>
                </a:solidFill>
                <a:latin typeface="Arial" panose="020B0604020202020204" pitchFamily="34" charset="0"/>
              </a:rPr>
            </a:br>
            <a:endParaRPr lang="en-GB"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Gall yr </a:t>
            </a:r>
            <a:r>
              <a:rPr lang="en-GB" sz="1200" b="0" i="0" u="none" strike="noStrike" baseline="0" dirty="0" err="1">
                <a:solidFill>
                  <a:srgbClr val="000000"/>
                </a:solidFill>
                <a:latin typeface="Arial" panose="020B0604020202020204" pitchFamily="34" charset="0"/>
              </a:rPr>
              <a:t>ymateb</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gyfeirio</a:t>
            </a:r>
            <a:r>
              <a:rPr lang="en-GB" sz="1200" b="0" i="0" u="none" strike="noStrike" baseline="0" dirty="0">
                <a:solidFill>
                  <a:srgbClr val="000000"/>
                </a:solidFill>
                <a:latin typeface="Arial" panose="020B0604020202020204" pitchFamily="34" charset="0"/>
              </a:rPr>
              <a:t> at y </a:t>
            </a:r>
            <a:r>
              <a:rPr lang="en-GB" sz="1200" b="0" i="0" u="none" strike="noStrike" baseline="0" dirty="0" err="1">
                <a:solidFill>
                  <a:srgbClr val="000000"/>
                </a:solidFill>
                <a:latin typeface="Arial" panose="020B0604020202020204" pitchFamily="34" charset="0"/>
              </a:rPr>
              <a:t>canlynol</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Brigau</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Creigiau</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Cerrig</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Graean</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Mwd</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Dŵr</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Tywod</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Ffyn</a:t>
            </a:r>
            <a:r>
              <a:rPr lang="en-GB" sz="1200" b="0" i="0" u="none" strike="noStrike" baseline="0" dirty="0">
                <a:solidFill>
                  <a:srgbClr val="000000"/>
                </a:solidFill>
                <a:latin typeface="Arial" panose="020B0604020202020204" pitchFamily="34" charset="0"/>
              </a:rPr>
              <a:t> </a:t>
            </a:r>
          </a:p>
          <a:p>
            <a:r>
              <a:rPr lang="en-GB" sz="1200" b="0" i="0" u="none" strike="noStrike" baseline="0" dirty="0">
                <a:solidFill>
                  <a:srgbClr val="000000"/>
                </a:solidFill>
                <a:latin typeface="Arial" panose="020B0604020202020204" pitchFamily="34" charset="0"/>
              </a:rPr>
              <a:t>Dail </a:t>
            </a:r>
          </a:p>
          <a:p>
            <a:r>
              <a:rPr lang="en-GB" sz="1200" b="0" i="0" u="none" strike="noStrike" baseline="0" dirty="0" err="1">
                <a:solidFill>
                  <a:srgbClr val="000000"/>
                </a:solidFill>
                <a:latin typeface="Arial" panose="020B0604020202020204" pitchFamily="34" charset="0"/>
              </a:rPr>
              <a:t>Canghennau</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Glaswellt</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Gwellt</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Cerigos</a:t>
            </a:r>
            <a:r>
              <a:rPr lang="en-GB" sz="1200" b="0" i="0" u="none" strike="noStrike" baseline="0" dirty="0">
                <a:solidFill>
                  <a:srgbClr val="000000"/>
                </a:solidFill>
                <a:latin typeface="Arial" panose="020B0604020202020204" pitchFamily="34" charset="0"/>
              </a:rPr>
              <a:t> (pebbles) </a:t>
            </a:r>
          </a:p>
          <a:p>
            <a:r>
              <a:rPr lang="en-GB" sz="1200" b="0" i="0" u="none" strike="noStrike" baseline="0" dirty="0" err="1">
                <a:solidFill>
                  <a:srgbClr val="000000"/>
                </a:solidFill>
                <a:latin typeface="Arial" panose="020B0604020202020204" pitchFamily="34" charset="0"/>
              </a:rPr>
              <a:t>Mwsogl</a:t>
            </a:r>
            <a:r>
              <a:rPr lang="en-GB" sz="1200" b="0" i="0" u="none" strike="noStrike" baseline="0" dirty="0">
                <a:solidFill>
                  <a:srgbClr val="000000"/>
                </a:solidFill>
                <a:latin typeface="Arial" panose="020B0604020202020204" pitchFamily="34" charset="0"/>
              </a:rPr>
              <a:t> </a:t>
            </a:r>
          </a:p>
          <a:p>
            <a:endParaRPr lang="en-GB" sz="1200" b="0" i="0" u="none" strike="noStrike" baseline="0" dirty="0">
              <a:solidFill>
                <a:srgbClr val="000000"/>
              </a:solidFill>
              <a:latin typeface="Arial" panose="020B0604020202020204" pitchFamily="34" charset="0"/>
            </a:endParaRPr>
          </a:p>
          <a:p>
            <a:r>
              <a:rPr lang="en-GB" sz="1200" b="0" i="0" u="none" strike="noStrike" baseline="0" dirty="0" err="1">
                <a:solidFill>
                  <a:srgbClr val="000000"/>
                </a:solidFill>
                <a:latin typeface="Arial" panose="020B0604020202020204" pitchFamily="34" charset="0"/>
              </a:rPr>
              <a:t>Nid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yw’r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rhestr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gynhwysfawr</a:t>
            </a:r>
            <a:r>
              <a:rPr lang="en-GB" sz="1200" b="0" i="0" u="none" strike="noStrike" baseline="0" dirty="0">
                <a:solidFill>
                  <a:srgbClr val="000000"/>
                </a:solidFill>
                <a:latin typeface="Arial" panose="020B0604020202020204" pitchFamily="34" charset="0"/>
              </a:rPr>
              <a:t>. </a:t>
            </a:r>
          </a:p>
          <a:p>
            <a:r>
              <a:rPr lang="en-GB" sz="1200" b="0" i="0" u="none" strike="noStrike" baseline="0" dirty="0" err="1">
                <a:solidFill>
                  <a:srgbClr val="000000"/>
                </a:solidFill>
                <a:latin typeface="Arial" panose="020B0604020202020204" pitchFamily="34" charset="0"/>
              </a:rPr>
              <a:t>Rhowch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farciau</a:t>
            </a:r>
            <a:r>
              <a:rPr lang="en-GB" sz="1200" b="0" i="0" u="none" strike="noStrike" baseline="0" dirty="0">
                <a:solidFill>
                  <a:srgbClr val="000000"/>
                </a:solidFill>
                <a:latin typeface="Arial" panose="020B0604020202020204" pitchFamily="34" charset="0"/>
              </a:rPr>
              <a:t> am </a:t>
            </a:r>
            <a:r>
              <a:rPr lang="en-GB" sz="1200" b="0" i="0" u="none" strike="noStrike" baseline="0" dirty="0" err="1">
                <a:solidFill>
                  <a:srgbClr val="000000"/>
                </a:solidFill>
                <a:latin typeface="Arial" panose="020B0604020202020204" pitchFamily="34" charset="0"/>
              </a:rPr>
              <a:t>unrhyw</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ymateb</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perthnasol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arall</a:t>
            </a:r>
            <a:r>
              <a:rPr lang="en-GB" sz="1200" b="0" i="0" u="none" strike="noStrike" baseline="0" dirty="0">
                <a:solidFill>
                  <a:srgbClr val="000000"/>
                </a:solidFill>
                <a:latin typeface="Arial" panose="020B0604020202020204" pitchFamily="34" charset="0"/>
              </a:rPr>
              <a:t>. </a:t>
            </a:r>
            <a:r>
              <a:rPr lang="en-GB" sz="11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899556266"/>
      </p:ext>
    </p:extLst>
  </p:cSld>
  <p:clrMapOvr>
    <a:masterClrMapping/>
  </p:clrMapOvr>
</p:sld>
</file>

<file path=ppt/theme/theme1.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1057b9bf6675f587d849eb79dac12242">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0a2c2d501e4949da31423a8d6e89b492"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s>
</ds:datastoreItem>
</file>

<file path=customXml/itemProps2.xml><?xml version="1.0" encoding="utf-8"?>
<ds:datastoreItem xmlns:ds="http://schemas.openxmlformats.org/officeDocument/2006/customXml" ds:itemID="{AC62763B-4D0F-4877-A611-AE2DFC93EC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Metadata/LabelInfo.xml><?xml version="1.0" encoding="utf-8"?>
<clbl:labelList xmlns:clbl="http://schemas.microsoft.com/office/2020/mipLabelMetadata">
  <clbl:label id="{8330bda6-d095-477b-8893-df3ed8791773}" enabled="1" method="Privileged" siteId="{b6d3492e-0aa1-4a60-840d-b706a96e670d}" removed="0"/>
</clbl:labelList>
</file>

<file path=docProps/app.xml><?xml version="1.0" encoding="utf-8"?>
<Properties xmlns="http://schemas.openxmlformats.org/officeDocument/2006/extended-properties" xmlns:vt="http://schemas.openxmlformats.org/officeDocument/2006/docPropsVTypes">
  <TotalTime>20148</TotalTime>
  <Words>4551</Words>
  <Application>Microsoft Office PowerPoint</Application>
  <PresentationFormat>Widescreen</PresentationFormat>
  <Paragraphs>263</Paragraphs>
  <Slides>18</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Aptos</vt:lpstr>
      <vt:lpstr>Arial</vt:lpstr>
      <vt:lpstr>Arial WGL</vt:lpstr>
      <vt:lpstr>Calibri</vt:lpstr>
      <vt:lpstr>Lato</vt:lpstr>
      <vt:lpstr>1_Office Theme</vt:lpstr>
      <vt:lpstr>Office Theme</vt:lpstr>
      <vt:lpstr>PowerPoint Presentation</vt:lpstr>
      <vt:lpstr>PowerPoint Presentation</vt:lpstr>
      <vt:lpstr>Cwestiwn 4(a) a'r cynllun marcio </vt:lpstr>
      <vt:lpstr>Cwestiwn 4(a) ateb yr ymgeisydd gyda sylwadau’r Uwch Arholwr</vt:lpstr>
      <vt:lpstr>Cwestiwn 5 a'r cynllun marcio </vt:lpstr>
      <vt:lpstr>Cwestiwn 5 ateb yr ymgeisydd gyda sylwadau’r Uwch Arholwr</vt:lpstr>
      <vt:lpstr>Cwestiwn 7(a) a'r cynllun marcio </vt:lpstr>
      <vt:lpstr>Cwestiwn 7(a) ateb yr ymgeisydd gyda sylwadau’r Uwch Arholwr</vt:lpstr>
      <vt:lpstr>Cwestiwn 7(b) a'r cynllun marcio </vt:lpstr>
      <vt:lpstr>Cwestiwn 7(b) ateb yr ymgeisydd gyda sylwadau’r Uwch Arholwr</vt:lpstr>
      <vt:lpstr>Cwestiwn 8(a) a'r cynllun marcio </vt:lpstr>
      <vt:lpstr>Cwestiwn 8(a) ateb yr ymgeisydd gyda sylwadau’r Uwch Arholwr</vt:lpstr>
      <vt:lpstr>Cwestiwn 8(b) a'r cynllun marcio </vt:lpstr>
      <vt:lpstr>Cwestiwn 8(b) ateb yr ymgeisydd gyda sylwadau’r Uwch Arholwr</vt:lpstr>
      <vt:lpstr>Cwestiwn 9(a) a'r cynllun marcio </vt:lpstr>
      <vt:lpstr>Cwestiwn 9(a) ateb yr ymgeisydd gyda sylwadau’r Uwch Arholwr</vt:lpstr>
      <vt:lpstr>Cwestiwn 9(b) a'r cynllun marcio </vt:lpstr>
      <vt:lpstr>Cwestiwn 9(b)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43</cp:revision>
  <dcterms:created xsi:type="dcterms:W3CDTF">2020-09-10T07:54:11Z</dcterms:created>
  <dcterms:modified xsi:type="dcterms:W3CDTF">2026-04-20T10:24:54Z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2025-05-07T08:08:46Z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b1e6c4b3-8fc0-4e17-88ac-f1f0f937f909</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